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56" r:id="rId3"/>
    <p:sldId id="259" r:id="rId5"/>
    <p:sldId id="260" r:id="rId6"/>
    <p:sldId id="268" r:id="rId7"/>
    <p:sldId id="266" r:id="rId8"/>
    <p:sldId id="271" r:id="rId9"/>
    <p:sldId id="264" r:id="rId10"/>
    <p:sldId id="261" r:id="rId11"/>
    <p:sldId id="270" r:id="rId12"/>
    <p:sldId id="265" r:id="rId13"/>
    <p:sldId id="272" r:id="rId14"/>
    <p:sldId id="273" r:id="rId15"/>
    <p:sldId id="262" r:id="rId16"/>
    <p:sldId id="274" r:id="rId17"/>
    <p:sldId id="267" r:id="rId18"/>
    <p:sldId id="257" r:id="rId19"/>
  </p:sldIdLst>
  <p:sldSz cx="12192000" cy="6858000"/>
  <p:notesSz cx="6858000" cy="9144000"/>
  <p:custDataLst>
    <p:tags r:id="rId23"/>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8B7BD"/>
    <a:srgbClr val="9D3B44"/>
    <a:srgbClr val="2CA6AC"/>
    <a:srgbClr val="FFC020"/>
    <a:srgbClr val="FE4864"/>
    <a:srgbClr val="EB5F15"/>
    <a:srgbClr val="FEDBDA"/>
    <a:srgbClr val="B6AF89"/>
    <a:srgbClr val="FE871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786" autoAdjust="0"/>
    <p:restoredTop sz="94660"/>
  </p:normalViewPr>
  <p:slideViewPr>
    <p:cSldViewPr snapToGrid="0" showGuides="1">
      <p:cViewPr varScale="1">
        <p:scale>
          <a:sx n="114" d="100"/>
          <a:sy n="114" d="100"/>
        </p:scale>
        <p:origin x="1200" y="10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3" Type="http://schemas.openxmlformats.org/officeDocument/2006/relationships/tags" Target="tags/tag4.xml"/><Relationship Id="rId22" Type="http://schemas.openxmlformats.org/officeDocument/2006/relationships/tableStyles" Target="tableStyles.xml"/><Relationship Id="rId21" Type="http://schemas.openxmlformats.org/officeDocument/2006/relationships/viewProps" Target="viewProps.xml"/><Relationship Id="rId20" Type="http://schemas.openxmlformats.org/officeDocument/2006/relationships/presProps" Target="presProps.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F044DC3-A18F-4022-908F-7E9C8FDCF2CE}"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019FABD-524A-446D-A66D-D9B1D0C24A8E}"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019FABD-524A-446D-A66D-D9B1D0C24A8E}"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019FABD-524A-446D-A66D-D9B1D0C24A8E}"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019FABD-524A-446D-A66D-D9B1D0C24A8E}"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019FABD-524A-446D-A66D-D9B1D0C24A8E}"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019FABD-524A-446D-A66D-D9B1D0C24A8E}"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019FABD-524A-446D-A66D-D9B1D0C24A8E}"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019FABD-524A-446D-A66D-D9B1D0C24A8E}"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019FABD-524A-446D-A66D-D9B1D0C24A8E}"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019FABD-524A-446D-A66D-D9B1D0C24A8E}"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019FABD-524A-446D-A66D-D9B1D0C24A8E}"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019FABD-524A-446D-A66D-D9B1D0C24A8E}"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019FABD-524A-446D-A66D-D9B1D0C24A8E}"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019FABD-524A-446D-A66D-D9B1D0C24A8E}"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019FABD-524A-446D-A66D-D9B1D0C24A8E}"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019FABD-524A-446D-A66D-D9B1D0C24A8E}"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019FABD-524A-446D-A66D-D9B1D0C24A8E}"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Placeholder0"/>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Placeholder1"/>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endParaRPr lang="zh-CN" altLang="en-US"/>
          </a:p>
        </p:txBody>
      </p:sp>
      <p:sp>
        <p:nvSpPr>
          <p:cNvPr id="4" name="Placeholder2"/>
          <p:cNvSpPr>
            <a:spLocks noGrp="1"/>
          </p:cNvSpPr>
          <p:nvPr>
            <p:ph type="dt" sz="half" idx="10"/>
          </p:nvPr>
        </p:nvSpPr>
        <p:spPr/>
        <p:txBody>
          <a:bodyPr/>
          <a:lstStyle/>
          <a:p>
            <a:fld id="{94AB64B5-1F27-41FC-923E-2DC507E07EDE}" type="datetimeFigureOut">
              <a:rPr lang="zh-CN" altLang="en-US" smtClean="0"/>
            </a:fld>
            <a:endParaRPr lang="zh-CN" altLang="en-US"/>
          </a:p>
        </p:txBody>
      </p:sp>
      <p:sp>
        <p:nvSpPr>
          <p:cNvPr id="5" name="Placeholder3"/>
          <p:cNvSpPr>
            <a:spLocks noGrp="1"/>
          </p:cNvSpPr>
          <p:nvPr>
            <p:ph type="ftr" sz="quarter" idx="11"/>
          </p:nvPr>
        </p:nvSpPr>
        <p:spPr/>
        <p:txBody>
          <a:bodyPr/>
          <a:lstStyle/>
          <a:p>
            <a:endParaRPr lang="zh-CN" altLang="en-US"/>
          </a:p>
        </p:txBody>
      </p:sp>
      <p:sp>
        <p:nvSpPr>
          <p:cNvPr id="6" name="Placeholder4"/>
          <p:cNvSpPr>
            <a:spLocks noGrp="1"/>
          </p:cNvSpPr>
          <p:nvPr>
            <p:ph type="sldNum" sz="quarter" idx="12"/>
          </p:nvPr>
        </p:nvSpPr>
        <p:spPr/>
        <p:txBody>
          <a:bodyPr/>
          <a:lstStyle/>
          <a:p>
            <a:fld id="{A800BA37-0955-4DBA-8F7D-0B0913CAB744}"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Placeholder0"/>
          <p:cNvSpPr>
            <a:spLocks noGrp="1"/>
          </p:cNvSpPr>
          <p:nvPr>
            <p:ph type="title"/>
          </p:nvPr>
        </p:nvSpPr>
        <p:spPr/>
        <p:txBody>
          <a:bodyPr/>
          <a:lstStyle/>
          <a:p>
            <a:r>
              <a:rPr lang="zh-CN" altLang="en-US"/>
              <a:t>单击此处编辑母版标题样式</a:t>
            </a:r>
            <a:endParaRPr lang="zh-CN" altLang="en-US"/>
          </a:p>
        </p:txBody>
      </p:sp>
      <p:sp>
        <p:nvSpPr>
          <p:cNvPr id="3" name="Placeholder1"/>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Placeholder2"/>
          <p:cNvSpPr>
            <a:spLocks noGrp="1"/>
          </p:cNvSpPr>
          <p:nvPr>
            <p:ph type="dt" sz="half" idx="10"/>
          </p:nvPr>
        </p:nvSpPr>
        <p:spPr/>
        <p:txBody>
          <a:bodyPr/>
          <a:lstStyle/>
          <a:p>
            <a:fld id="{94AB64B5-1F27-41FC-923E-2DC507E07EDE}" type="datetimeFigureOut">
              <a:rPr lang="zh-CN" altLang="en-US" smtClean="0"/>
            </a:fld>
            <a:endParaRPr lang="zh-CN" altLang="en-US"/>
          </a:p>
        </p:txBody>
      </p:sp>
      <p:sp>
        <p:nvSpPr>
          <p:cNvPr id="5" name="Placeholder3"/>
          <p:cNvSpPr>
            <a:spLocks noGrp="1"/>
          </p:cNvSpPr>
          <p:nvPr>
            <p:ph type="ftr" sz="quarter" idx="11"/>
          </p:nvPr>
        </p:nvSpPr>
        <p:spPr/>
        <p:txBody>
          <a:bodyPr/>
          <a:lstStyle/>
          <a:p>
            <a:endParaRPr lang="zh-CN" altLang="en-US"/>
          </a:p>
        </p:txBody>
      </p:sp>
      <p:sp>
        <p:nvSpPr>
          <p:cNvPr id="6" name="Placeholder4"/>
          <p:cNvSpPr>
            <a:spLocks noGrp="1"/>
          </p:cNvSpPr>
          <p:nvPr>
            <p:ph type="sldNum" sz="quarter" idx="12"/>
          </p:nvPr>
        </p:nvSpPr>
        <p:spPr/>
        <p:txBody>
          <a:bodyPr/>
          <a:lstStyle/>
          <a:p>
            <a:fld id="{A800BA37-0955-4DBA-8F7D-0B0913CAB744}"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Placeholder0"/>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Placeholder1"/>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Placeholder2"/>
          <p:cNvSpPr>
            <a:spLocks noGrp="1"/>
          </p:cNvSpPr>
          <p:nvPr>
            <p:ph type="dt" sz="half" idx="10"/>
          </p:nvPr>
        </p:nvSpPr>
        <p:spPr/>
        <p:txBody>
          <a:bodyPr/>
          <a:lstStyle/>
          <a:p>
            <a:fld id="{94AB64B5-1F27-41FC-923E-2DC507E07EDE}" type="datetimeFigureOut">
              <a:rPr lang="zh-CN" altLang="en-US" smtClean="0"/>
            </a:fld>
            <a:endParaRPr lang="zh-CN" altLang="en-US"/>
          </a:p>
        </p:txBody>
      </p:sp>
      <p:sp>
        <p:nvSpPr>
          <p:cNvPr id="5" name="Placeholder3"/>
          <p:cNvSpPr>
            <a:spLocks noGrp="1"/>
          </p:cNvSpPr>
          <p:nvPr>
            <p:ph type="ftr" sz="quarter" idx="11"/>
          </p:nvPr>
        </p:nvSpPr>
        <p:spPr/>
        <p:txBody>
          <a:bodyPr/>
          <a:lstStyle/>
          <a:p>
            <a:endParaRPr lang="zh-CN" altLang="en-US"/>
          </a:p>
        </p:txBody>
      </p:sp>
      <p:sp>
        <p:nvSpPr>
          <p:cNvPr id="6" name="Placeholder4"/>
          <p:cNvSpPr>
            <a:spLocks noGrp="1"/>
          </p:cNvSpPr>
          <p:nvPr>
            <p:ph type="sldNum" sz="quarter" idx="12"/>
          </p:nvPr>
        </p:nvSpPr>
        <p:spPr/>
        <p:txBody>
          <a:bodyPr/>
          <a:lstStyle/>
          <a:p>
            <a:fld id="{A800BA37-0955-4DBA-8F7D-0B0913CAB744}"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Placeholder0"/>
          <p:cNvSpPr>
            <a:spLocks noGrp="1"/>
          </p:cNvSpPr>
          <p:nvPr>
            <p:ph type="title"/>
          </p:nvPr>
        </p:nvSpPr>
        <p:spPr/>
        <p:txBody>
          <a:bodyPr/>
          <a:lstStyle/>
          <a:p>
            <a:r>
              <a:rPr lang="zh-CN" altLang="en-US"/>
              <a:t>单击此处编辑母版标题样式</a:t>
            </a:r>
            <a:endParaRPr lang="zh-CN" altLang="en-US"/>
          </a:p>
        </p:txBody>
      </p:sp>
      <p:sp>
        <p:nvSpPr>
          <p:cNvPr id="3" name="Placeholder1"/>
          <p:cNvSpPr>
            <a:spLocks noGrp="1"/>
          </p:cNvSpPr>
          <p:nvPr>
            <p:ph idx="1" hasCustomPrompt="1"/>
          </p:nvPr>
        </p:nvSpPr>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Placeholder2"/>
          <p:cNvSpPr>
            <a:spLocks noGrp="1"/>
          </p:cNvSpPr>
          <p:nvPr>
            <p:ph type="dt" sz="half" idx="10"/>
          </p:nvPr>
        </p:nvSpPr>
        <p:spPr/>
        <p:txBody>
          <a:bodyPr/>
          <a:lstStyle/>
          <a:p>
            <a:fld id="{94AB64B5-1F27-41FC-923E-2DC507E07EDE}" type="datetimeFigureOut">
              <a:rPr lang="zh-CN" altLang="en-US" smtClean="0"/>
            </a:fld>
            <a:endParaRPr lang="zh-CN" altLang="en-US"/>
          </a:p>
        </p:txBody>
      </p:sp>
      <p:sp>
        <p:nvSpPr>
          <p:cNvPr id="5" name="Placeholder3"/>
          <p:cNvSpPr>
            <a:spLocks noGrp="1"/>
          </p:cNvSpPr>
          <p:nvPr>
            <p:ph type="ftr" sz="quarter" idx="11"/>
          </p:nvPr>
        </p:nvSpPr>
        <p:spPr/>
        <p:txBody>
          <a:bodyPr/>
          <a:lstStyle/>
          <a:p>
            <a:endParaRPr lang="zh-CN" altLang="en-US"/>
          </a:p>
        </p:txBody>
      </p:sp>
      <p:sp>
        <p:nvSpPr>
          <p:cNvPr id="6" name="Placeholder4"/>
          <p:cNvSpPr>
            <a:spLocks noGrp="1"/>
          </p:cNvSpPr>
          <p:nvPr>
            <p:ph type="sldNum" sz="quarter" idx="12"/>
          </p:nvPr>
        </p:nvSpPr>
        <p:spPr/>
        <p:txBody>
          <a:bodyPr/>
          <a:lstStyle/>
          <a:p>
            <a:fld id="{A800BA37-0955-4DBA-8F7D-0B0913CAB744}"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Placeholder0"/>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Placeholder1"/>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endParaRPr lang="zh-CN" altLang="en-US"/>
          </a:p>
        </p:txBody>
      </p:sp>
      <p:sp>
        <p:nvSpPr>
          <p:cNvPr id="4" name="Placeholder2"/>
          <p:cNvSpPr>
            <a:spLocks noGrp="1"/>
          </p:cNvSpPr>
          <p:nvPr>
            <p:ph type="dt" sz="half" idx="10"/>
          </p:nvPr>
        </p:nvSpPr>
        <p:spPr/>
        <p:txBody>
          <a:bodyPr/>
          <a:lstStyle/>
          <a:p>
            <a:fld id="{94AB64B5-1F27-41FC-923E-2DC507E07EDE}" type="datetimeFigureOut">
              <a:rPr lang="zh-CN" altLang="en-US" smtClean="0"/>
            </a:fld>
            <a:endParaRPr lang="zh-CN" altLang="en-US"/>
          </a:p>
        </p:txBody>
      </p:sp>
      <p:sp>
        <p:nvSpPr>
          <p:cNvPr id="5" name="Placeholder3"/>
          <p:cNvSpPr>
            <a:spLocks noGrp="1"/>
          </p:cNvSpPr>
          <p:nvPr>
            <p:ph type="ftr" sz="quarter" idx="11"/>
          </p:nvPr>
        </p:nvSpPr>
        <p:spPr/>
        <p:txBody>
          <a:bodyPr/>
          <a:lstStyle/>
          <a:p>
            <a:endParaRPr lang="zh-CN" altLang="en-US"/>
          </a:p>
        </p:txBody>
      </p:sp>
      <p:sp>
        <p:nvSpPr>
          <p:cNvPr id="6" name="Placeholder4"/>
          <p:cNvSpPr>
            <a:spLocks noGrp="1"/>
          </p:cNvSpPr>
          <p:nvPr>
            <p:ph type="sldNum" sz="quarter" idx="12"/>
          </p:nvPr>
        </p:nvSpPr>
        <p:spPr/>
        <p:txBody>
          <a:bodyPr/>
          <a:lstStyle/>
          <a:p>
            <a:fld id="{A800BA37-0955-4DBA-8F7D-0B0913CAB74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Placeholder0"/>
          <p:cNvSpPr>
            <a:spLocks noGrp="1"/>
          </p:cNvSpPr>
          <p:nvPr>
            <p:ph type="title"/>
          </p:nvPr>
        </p:nvSpPr>
        <p:spPr/>
        <p:txBody>
          <a:bodyPr/>
          <a:lstStyle/>
          <a:p>
            <a:r>
              <a:rPr lang="zh-CN" altLang="en-US"/>
              <a:t>单击此处编辑母版标题样式</a:t>
            </a:r>
            <a:endParaRPr lang="zh-CN" altLang="en-US"/>
          </a:p>
        </p:txBody>
      </p:sp>
      <p:sp>
        <p:nvSpPr>
          <p:cNvPr id="3" name="Placeholder1"/>
          <p:cNvSpPr>
            <a:spLocks noGrp="1"/>
          </p:cNvSpPr>
          <p:nvPr>
            <p:ph sz="half" idx="1" hasCustomPrompt="1"/>
          </p:nvPr>
        </p:nvSpPr>
        <p:spPr>
          <a:xfrm>
            <a:off x="838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Placeholder2"/>
          <p:cNvSpPr>
            <a:spLocks noGrp="1"/>
          </p:cNvSpPr>
          <p:nvPr>
            <p:ph sz="half" idx="2" hasCustomPrompt="1"/>
          </p:nvPr>
        </p:nvSpPr>
        <p:spPr>
          <a:xfrm>
            <a:off x="6172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Placeholder3"/>
          <p:cNvSpPr>
            <a:spLocks noGrp="1"/>
          </p:cNvSpPr>
          <p:nvPr>
            <p:ph type="dt" sz="half" idx="10"/>
          </p:nvPr>
        </p:nvSpPr>
        <p:spPr/>
        <p:txBody>
          <a:bodyPr/>
          <a:lstStyle/>
          <a:p>
            <a:fld id="{94AB64B5-1F27-41FC-923E-2DC507E07EDE}" type="datetimeFigureOut">
              <a:rPr lang="zh-CN" altLang="en-US" smtClean="0"/>
            </a:fld>
            <a:endParaRPr lang="zh-CN" altLang="en-US"/>
          </a:p>
        </p:txBody>
      </p:sp>
      <p:sp>
        <p:nvSpPr>
          <p:cNvPr id="6" name="Placeholder4"/>
          <p:cNvSpPr>
            <a:spLocks noGrp="1"/>
          </p:cNvSpPr>
          <p:nvPr>
            <p:ph type="ftr" sz="quarter" idx="11"/>
          </p:nvPr>
        </p:nvSpPr>
        <p:spPr/>
        <p:txBody>
          <a:bodyPr/>
          <a:lstStyle/>
          <a:p>
            <a:endParaRPr lang="zh-CN" altLang="en-US"/>
          </a:p>
        </p:txBody>
      </p:sp>
      <p:sp>
        <p:nvSpPr>
          <p:cNvPr id="7" name="Placeholder5"/>
          <p:cNvSpPr>
            <a:spLocks noGrp="1"/>
          </p:cNvSpPr>
          <p:nvPr>
            <p:ph type="sldNum" sz="quarter" idx="12"/>
          </p:nvPr>
        </p:nvSpPr>
        <p:spPr/>
        <p:txBody>
          <a:bodyPr/>
          <a:lstStyle/>
          <a:p>
            <a:fld id="{A800BA37-0955-4DBA-8F7D-0B0913CAB74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Placeholder0"/>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Placeholder1"/>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Placeholder2"/>
          <p:cNvSpPr>
            <a:spLocks noGrp="1"/>
          </p:cNvSpPr>
          <p:nvPr>
            <p:ph sz="half" idx="2" hasCustomPrompt="1"/>
          </p:nvPr>
        </p:nvSpPr>
        <p:spPr>
          <a:xfrm>
            <a:off x="839788" y="2505075"/>
            <a:ext cx="5157787"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Placeholder3"/>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Placeholder4"/>
          <p:cNvSpPr>
            <a:spLocks noGrp="1"/>
          </p:cNvSpPr>
          <p:nvPr>
            <p:ph sz="quarter" idx="4" hasCustomPrompt="1"/>
          </p:nvPr>
        </p:nvSpPr>
        <p:spPr>
          <a:xfrm>
            <a:off x="6172200" y="2505075"/>
            <a:ext cx="5183188"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Placeholder5"/>
          <p:cNvSpPr>
            <a:spLocks noGrp="1"/>
          </p:cNvSpPr>
          <p:nvPr>
            <p:ph type="dt" sz="half" idx="10"/>
          </p:nvPr>
        </p:nvSpPr>
        <p:spPr/>
        <p:txBody>
          <a:bodyPr/>
          <a:lstStyle/>
          <a:p>
            <a:fld id="{94AB64B5-1F27-41FC-923E-2DC507E07EDE}" type="datetimeFigureOut">
              <a:rPr lang="zh-CN" altLang="en-US" smtClean="0"/>
            </a:fld>
            <a:endParaRPr lang="zh-CN" altLang="en-US"/>
          </a:p>
        </p:txBody>
      </p:sp>
      <p:sp>
        <p:nvSpPr>
          <p:cNvPr id="8" name="Placeholder6"/>
          <p:cNvSpPr>
            <a:spLocks noGrp="1"/>
          </p:cNvSpPr>
          <p:nvPr>
            <p:ph type="ftr" sz="quarter" idx="11"/>
          </p:nvPr>
        </p:nvSpPr>
        <p:spPr/>
        <p:txBody>
          <a:bodyPr/>
          <a:lstStyle/>
          <a:p>
            <a:endParaRPr lang="zh-CN" altLang="en-US"/>
          </a:p>
        </p:txBody>
      </p:sp>
      <p:sp>
        <p:nvSpPr>
          <p:cNvPr id="9" name="Placeholder7"/>
          <p:cNvSpPr>
            <a:spLocks noGrp="1"/>
          </p:cNvSpPr>
          <p:nvPr>
            <p:ph type="sldNum" sz="quarter" idx="12"/>
          </p:nvPr>
        </p:nvSpPr>
        <p:spPr/>
        <p:txBody>
          <a:bodyPr/>
          <a:lstStyle/>
          <a:p>
            <a:fld id="{A800BA37-0955-4DBA-8F7D-0B0913CAB74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Placeholder0"/>
          <p:cNvSpPr>
            <a:spLocks noGrp="1"/>
          </p:cNvSpPr>
          <p:nvPr>
            <p:ph type="title"/>
          </p:nvPr>
        </p:nvSpPr>
        <p:spPr/>
        <p:txBody>
          <a:bodyPr/>
          <a:lstStyle/>
          <a:p>
            <a:r>
              <a:rPr lang="zh-CN" altLang="en-US"/>
              <a:t>单击此处编辑母版标题样式</a:t>
            </a:r>
            <a:endParaRPr lang="zh-CN" altLang="en-US"/>
          </a:p>
        </p:txBody>
      </p:sp>
      <p:sp>
        <p:nvSpPr>
          <p:cNvPr id="3" name="Placeholder1"/>
          <p:cNvSpPr>
            <a:spLocks noGrp="1"/>
          </p:cNvSpPr>
          <p:nvPr>
            <p:ph type="dt" sz="half" idx="10"/>
          </p:nvPr>
        </p:nvSpPr>
        <p:spPr/>
        <p:txBody>
          <a:bodyPr/>
          <a:lstStyle/>
          <a:p>
            <a:fld id="{94AB64B5-1F27-41FC-923E-2DC507E07EDE}" type="datetimeFigureOut">
              <a:rPr lang="zh-CN" altLang="en-US" smtClean="0"/>
            </a:fld>
            <a:endParaRPr lang="zh-CN" altLang="en-US"/>
          </a:p>
        </p:txBody>
      </p:sp>
      <p:sp>
        <p:nvSpPr>
          <p:cNvPr id="4" name="Placeholder2"/>
          <p:cNvSpPr>
            <a:spLocks noGrp="1"/>
          </p:cNvSpPr>
          <p:nvPr>
            <p:ph type="ftr" sz="quarter" idx="11"/>
          </p:nvPr>
        </p:nvSpPr>
        <p:spPr/>
        <p:txBody>
          <a:bodyPr/>
          <a:lstStyle/>
          <a:p>
            <a:endParaRPr lang="zh-CN" altLang="en-US"/>
          </a:p>
        </p:txBody>
      </p:sp>
      <p:sp>
        <p:nvSpPr>
          <p:cNvPr id="5" name="Placeholder3"/>
          <p:cNvSpPr>
            <a:spLocks noGrp="1"/>
          </p:cNvSpPr>
          <p:nvPr>
            <p:ph type="sldNum" sz="quarter" idx="12"/>
          </p:nvPr>
        </p:nvSpPr>
        <p:spPr/>
        <p:txBody>
          <a:bodyPr/>
          <a:lstStyle/>
          <a:p>
            <a:fld id="{A800BA37-0955-4DBA-8F7D-0B0913CAB74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Placeholder0"/>
          <p:cNvSpPr>
            <a:spLocks noGrp="1"/>
          </p:cNvSpPr>
          <p:nvPr>
            <p:ph type="dt" sz="half" idx="10"/>
          </p:nvPr>
        </p:nvSpPr>
        <p:spPr/>
        <p:txBody>
          <a:bodyPr/>
          <a:lstStyle/>
          <a:p>
            <a:fld id="{94AB64B5-1F27-41FC-923E-2DC507E07EDE}" type="datetimeFigureOut">
              <a:rPr lang="zh-CN" altLang="en-US" smtClean="0"/>
            </a:fld>
            <a:endParaRPr lang="zh-CN" altLang="en-US"/>
          </a:p>
        </p:txBody>
      </p:sp>
      <p:sp>
        <p:nvSpPr>
          <p:cNvPr id="3" name="Placeholder1"/>
          <p:cNvSpPr>
            <a:spLocks noGrp="1"/>
          </p:cNvSpPr>
          <p:nvPr>
            <p:ph type="ftr" sz="quarter" idx="11"/>
          </p:nvPr>
        </p:nvSpPr>
        <p:spPr/>
        <p:txBody>
          <a:bodyPr/>
          <a:lstStyle/>
          <a:p>
            <a:endParaRPr lang="zh-CN" altLang="en-US"/>
          </a:p>
        </p:txBody>
      </p:sp>
      <p:sp>
        <p:nvSpPr>
          <p:cNvPr id="4" name="Placeholder2"/>
          <p:cNvSpPr>
            <a:spLocks noGrp="1"/>
          </p:cNvSpPr>
          <p:nvPr>
            <p:ph type="sldNum" sz="quarter" idx="12"/>
          </p:nvPr>
        </p:nvSpPr>
        <p:spPr/>
        <p:txBody>
          <a:bodyPr/>
          <a:lstStyle/>
          <a:p>
            <a:fld id="{A800BA37-0955-4DBA-8F7D-0B0913CAB74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Placeholder0"/>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Placeholder1"/>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Placeholder2"/>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Placeholder3"/>
          <p:cNvSpPr>
            <a:spLocks noGrp="1"/>
          </p:cNvSpPr>
          <p:nvPr>
            <p:ph type="dt" sz="half" idx="10"/>
          </p:nvPr>
        </p:nvSpPr>
        <p:spPr/>
        <p:txBody>
          <a:bodyPr/>
          <a:lstStyle/>
          <a:p>
            <a:fld id="{94AB64B5-1F27-41FC-923E-2DC507E07EDE}" type="datetimeFigureOut">
              <a:rPr lang="zh-CN" altLang="en-US" smtClean="0"/>
            </a:fld>
            <a:endParaRPr lang="zh-CN" altLang="en-US"/>
          </a:p>
        </p:txBody>
      </p:sp>
      <p:sp>
        <p:nvSpPr>
          <p:cNvPr id="6" name="Placeholder4"/>
          <p:cNvSpPr>
            <a:spLocks noGrp="1"/>
          </p:cNvSpPr>
          <p:nvPr>
            <p:ph type="ftr" sz="quarter" idx="11"/>
          </p:nvPr>
        </p:nvSpPr>
        <p:spPr/>
        <p:txBody>
          <a:bodyPr/>
          <a:lstStyle/>
          <a:p>
            <a:endParaRPr lang="zh-CN" altLang="en-US"/>
          </a:p>
        </p:txBody>
      </p:sp>
      <p:sp>
        <p:nvSpPr>
          <p:cNvPr id="7" name="Placeholder5"/>
          <p:cNvSpPr>
            <a:spLocks noGrp="1"/>
          </p:cNvSpPr>
          <p:nvPr>
            <p:ph type="sldNum" sz="quarter" idx="12"/>
          </p:nvPr>
        </p:nvSpPr>
        <p:spPr/>
        <p:txBody>
          <a:bodyPr/>
          <a:lstStyle/>
          <a:p>
            <a:fld id="{A800BA37-0955-4DBA-8F7D-0B0913CAB744}"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Placeholder0"/>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Placeholder1"/>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Placeholder2"/>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Placeholder3"/>
          <p:cNvSpPr>
            <a:spLocks noGrp="1"/>
          </p:cNvSpPr>
          <p:nvPr>
            <p:ph type="dt" sz="half" idx="10"/>
          </p:nvPr>
        </p:nvSpPr>
        <p:spPr/>
        <p:txBody>
          <a:bodyPr/>
          <a:lstStyle/>
          <a:p>
            <a:fld id="{94AB64B5-1F27-41FC-923E-2DC507E07EDE}" type="datetimeFigureOut">
              <a:rPr lang="zh-CN" altLang="en-US" smtClean="0"/>
            </a:fld>
            <a:endParaRPr lang="zh-CN" altLang="en-US"/>
          </a:p>
        </p:txBody>
      </p:sp>
      <p:sp>
        <p:nvSpPr>
          <p:cNvPr id="6" name="Placeholder4"/>
          <p:cNvSpPr>
            <a:spLocks noGrp="1"/>
          </p:cNvSpPr>
          <p:nvPr>
            <p:ph type="ftr" sz="quarter" idx="11"/>
          </p:nvPr>
        </p:nvSpPr>
        <p:spPr/>
        <p:txBody>
          <a:bodyPr/>
          <a:lstStyle/>
          <a:p>
            <a:endParaRPr lang="zh-CN" altLang="en-US"/>
          </a:p>
        </p:txBody>
      </p:sp>
      <p:sp>
        <p:nvSpPr>
          <p:cNvPr id="7" name="Placeholder5"/>
          <p:cNvSpPr>
            <a:spLocks noGrp="1"/>
          </p:cNvSpPr>
          <p:nvPr>
            <p:ph type="sldNum" sz="quarter" idx="12"/>
          </p:nvPr>
        </p:nvSpPr>
        <p:spPr/>
        <p:txBody>
          <a:bodyPr/>
          <a:lstStyle/>
          <a:p>
            <a:fld id="{A800BA37-0955-4DBA-8F7D-0B0913CAB74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ceholder0"/>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Placeholder1"/>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Placeholder2"/>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4AB64B5-1F27-41FC-923E-2DC507E07EDE}" type="datetimeFigureOut">
              <a:rPr lang="zh-CN" altLang="en-US" smtClean="0"/>
            </a:fld>
            <a:endParaRPr lang="zh-CN" altLang="en-US"/>
          </a:p>
        </p:txBody>
      </p:sp>
      <p:sp>
        <p:nvSpPr>
          <p:cNvPr id="5" name="Placeholder3"/>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Placeholder4"/>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800BA37-0955-4DBA-8F7D-0B0913CAB744}"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7.xml"/><Relationship Id="rId2" Type="http://schemas.openxmlformats.org/officeDocument/2006/relationships/themeOverride" Target="../theme/themeOverride1.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7.xml"/><Relationship Id="rId1" Type="http://schemas.openxmlformats.org/officeDocument/2006/relationships/image" Target="../media/image3.jpeg"/></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7.xml"/><Relationship Id="rId2" Type="http://schemas.openxmlformats.org/officeDocument/2006/relationships/image" Target="../media/image1.jpeg"/><Relationship Id="rId1" Type="http://schemas.openxmlformats.org/officeDocument/2006/relationships/image" Target="../media/image3.jpe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7.xml"/><Relationship Id="rId1" Type="http://schemas.openxmlformats.org/officeDocument/2006/relationships/image" Target="../media/image4.jpeg"/></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7.xml"/><Relationship Id="rId2" Type="http://schemas.openxmlformats.org/officeDocument/2006/relationships/tags" Target="../tags/tag3.xml"/><Relationship Id="rId1" Type="http://schemas.openxmlformats.org/officeDocument/2006/relationships/image" Target="../media/image4.jpe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7.xml"/><Relationship Id="rId1" Type="http://schemas.openxmlformats.org/officeDocument/2006/relationships/image" Target="../media/image4.jpe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7.xml"/><Relationship Id="rId1" Type="http://schemas.openxmlformats.org/officeDocument/2006/relationships/image" Target="../media/image4.jpeg"/></Relationships>
</file>

<file path=ppt/slides/_rels/slide16.xml.rels><?xml version="1.0" encoding="UTF-8" standalone="yes"?>
<Relationships xmlns="http://schemas.openxmlformats.org/package/2006/relationships"><Relationship Id="rId6" Type="http://schemas.openxmlformats.org/officeDocument/2006/relationships/notesSlide" Target="../notesSlides/notesSlide16.xml"/><Relationship Id="rId5" Type="http://schemas.openxmlformats.org/officeDocument/2006/relationships/slideLayout" Target="../slideLayouts/slideLayout7.xml"/><Relationship Id="rId4" Type="http://schemas.openxmlformats.org/officeDocument/2006/relationships/themeOverride" Target="../theme/themeOverride2.xml"/><Relationship Id="rId3" Type="http://schemas.openxmlformats.org/officeDocument/2006/relationships/image" Target="../media/image1.jpeg"/><Relationship Id="rId2" Type="http://schemas.openxmlformats.org/officeDocument/2006/relationships/image" Target="../media/image2.jpeg"/><Relationship Id="rId1" Type="http://schemas.openxmlformats.org/officeDocument/2006/relationships/image" Target="../media/image5.jpe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7.xml"/><Relationship Id="rId1" Type="http://schemas.openxmlformats.org/officeDocument/2006/relationships/image" Target="../media/image1.jpeg"/></Relationships>
</file>

<file path=ppt/slides/_rels/slide3.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7.xml"/><Relationship Id="rId2" Type="http://schemas.openxmlformats.org/officeDocument/2006/relationships/tags" Target="../tags/tag1.xml"/><Relationship Id="rId1" Type="http://schemas.openxmlformats.org/officeDocument/2006/relationships/image" Target="../media/image1.jpe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7.xml"/><Relationship Id="rId1" Type="http://schemas.openxmlformats.org/officeDocument/2006/relationships/image" Target="../media/image2.jpe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7.xml"/><Relationship Id="rId1" Type="http://schemas.openxmlformats.org/officeDocument/2006/relationships/image" Target="../media/image3.jpe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7.xml"/><Relationship Id="rId1" Type="http://schemas.openxmlformats.org/officeDocument/2006/relationships/image" Target="../media/image1.jpeg"/></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7.xml"/><Relationship Id="rId2" Type="http://schemas.openxmlformats.org/officeDocument/2006/relationships/image" Target="../media/image2.jpeg"/><Relationship Id="rId1" Type="http://schemas.openxmlformats.org/officeDocument/2006/relationships/image" Target="../media/image1.jpeg"/></Relationships>
</file>

<file path=ppt/slides/_rels/slide8.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7.xml"/><Relationship Id="rId2" Type="http://schemas.openxmlformats.org/officeDocument/2006/relationships/tags" Target="../tags/tag2.xml"/><Relationship Id="rId1" Type="http://schemas.openxmlformats.org/officeDocument/2006/relationships/image" Target="../media/image2.jpe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7.xml"/><Relationship Id="rId1" Type="http://schemas.openxmlformats.org/officeDocument/2006/relationships/image" Target="../media/image3.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ext box0"/>
          <p:cNvSpPr txBox="1"/>
          <p:nvPr/>
        </p:nvSpPr>
        <p:spPr>
          <a:xfrm>
            <a:off x="7591496" y="132080"/>
            <a:ext cx="3525520" cy="368300"/>
          </a:xfrm>
          <a:prstGeom prst="rect">
            <a:avLst/>
          </a:prstGeom>
          <a:noFill/>
        </p:spPr>
        <p:txBody>
          <a:bodyPr wrap="square" rtlCol="0">
            <a:spAutoFit/>
          </a:bodyPr>
          <a:lstStyle/>
          <a:p>
            <a:pPr algn="r"/>
            <a:r>
              <a:rPr lang="en-US" altLang="zh-CN" b="1" i="1" spc="2000" dirty="0">
                <a:solidFill>
                  <a:schemeClr val="bg1">
                    <a:lumMod val="65000"/>
                  </a:schemeClr>
                </a:solidFill>
                <a:latin typeface="Open Sans" panose="020B0606030504020204" pitchFamily="34" charset="0"/>
                <a:ea typeface="微软雅黑" panose="020B0503020204020204" pitchFamily="34" charset="-122"/>
                <a:cs typeface="Open Sans" panose="020B0606030504020204" pitchFamily="34" charset="0"/>
                <a:sym typeface="Open Sans" panose="020B0606030504020204" pitchFamily="34" charset="0"/>
              </a:rPr>
              <a:t>202X.X.X</a:t>
            </a:r>
            <a:endParaRPr lang="zh-CN" altLang="en-US" b="1" i="1" spc="2000" dirty="0">
              <a:solidFill>
                <a:schemeClr val="bg1">
                  <a:lumMod val="65000"/>
                </a:schemeClr>
              </a:solidFill>
              <a:latin typeface="Open Sans" panose="020B0606030504020204" pitchFamily="34" charset="0"/>
              <a:ea typeface="微软雅黑" panose="020B0503020204020204" pitchFamily="34" charset="-122"/>
              <a:cs typeface="Open Sans" panose="020B0606030504020204" pitchFamily="34" charset="0"/>
              <a:sym typeface="Open Sans" panose="020B0606030504020204" pitchFamily="34" charset="0"/>
            </a:endParaRPr>
          </a:p>
        </p:txBody>
      </p:sp>
      <p:sp>
        <p:nvSpPr>
          <p:cNvPr id="19" name="AutoShape0"/>
          <p:cNvSpPr/>
          <p:nvPr/>
        </p:nvSpPr>
        <p:spPr>
          <a:xfrm>
            <a:off x="1074984" y="609917"/>
            <a:ext cx="10042032" cy="4984898"/>
          </a:xfrm>
          <a:prstGeom prst="rect">
            <a:avLst/>
          </a:prstGeom>
          <a:blipFill>
            <a:blip r:embed="rId1"/>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Open Sans" panose="020B0606030504020204" pitchFamily="34" charset="0"/>
              <a:ea typeface="微软雅黑" panose="020B0503020204020204" pitchFamily="34" charset="-122"/>
              <a:sym typeface="Open Sans" panose="020B0606030504020204" pitchFamily="34" charset="0"/>
            </a:endParaRPr>
          </a:p>
        </p:txBody>
      </p:sp>
      <p:sp>
        <p:nvSpPr>
          <p:cNvPr id="15" name="AutoShape1"/>
          <p:cNvSpPr/>
          <p:nvPr/>
        </p:nvSpPr>
        <p:spPr>
          <a:xfrm>
            <a:off x="2052320" y="2179320"/>
            <a:ext cx="8097520" cy="2489200"/>
          </a:xfrm>
          <a:prstGeom prst="rect">
            <a:avLst/>
          </a:prstGeom>
          <a:solidFill>
            <a:srgbClr val="38B7B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Open Sans" panose="020B0606030504020204" pitchFamily="34" charset="0"/>
              <a:ea typeface="微软雅黑" panose="020B0503020204020204" pitchFamily="34" charset="-122"/>
              <a:sym typeface="Open Sans" panose="020B0606030504020204" pitchFamily="34" charset="0"/>
            </a:endParaRPr>
          </a:p>
        </p:txBody>
      </p:sp>
      <p:sp>
        <p:nvSpPr>
          <p:cNvPr id="16" name="Text box1"/>
          <p:cNvSpPr txBox="1"/>
          <p:nvPr/>
        </p:nvSpPr>
        <p:spPr>
          <a:xfrm>
            <a:off x="2453640" y="2321560"/>
            <a:ext cx="7284720" cy="1323439"/>
          </a:xfrm>
          <a:prstGeom prst="rect">
            <a:avLst/>
          </a:prstGeom>
          <a:noFill/>
        </p:spPr>
        <p:txBody>
          <a:bodyPr wrap="square" rtlCol="0">
            <a:spAutoFit/>
          </a:bodyPr>
          <a:lstStyle/>
          <a:p>
            <a:pPr algn="ctr"/>
            <a:r>
              <a:rPr lang="en-US" altLang="zh-CN" sz="8000" b="1" spc="1400" dirty="0">
                <a:solidFill>
                  <a:schemeClr val="bg1"/>
                </a:solidFill>
                <a:latin typeface="Arial" panose="020B0604020202020204" pitchFamily="34" charset="0"/>
                <a:ea typeface="微软雅黑" panose="020B0503020204020204" pitchFamily="34" charset="-122"/>
                <a:cs typeface="Arial" panose="020B0604020202020204" pitchFamily="34" charset="0"/>
                <a:sym typeface="Open Sans" panose="020B0606030504020204" pitchFamily="34" charset="0"/>
              </a:rPr>
              <a:t>BUSINESS</a:t>
            </a:r>
            <a:endParaRPr lang="zh-CN" altLang="en-US" sz="8000" b="1" spc="1400" dirty="0">
              <a:solidFill>
                <a:schemeClr val="bg1"/>
              </a:solidFill>
              <a:latin typeface="Arial" panose="020B0604020202020204" pitchFamily="34" charset="0"/>
              <a:ea typeface="微软雅黑" panose="020B0503020204020204" pitchFamily="34" charset="-122"/>
              <a:cs typeface="Arial" panose="020B0604020202020204" pitchFamily="34" charset="0"/>
              <a:sym typeface="Open Sans" panose="020B0606030504020204" pitchFamily="34" charset="0"/>
            </a:endParaRPr>
          </a:p>
        </p:txBody>
      </p:sp>
      <p:cxnSp>
        <p:nvCxnSpPr>
          <p:cNvPr id="17" name="Line0"/>
          <p:cNvCxnSpPr/>
          <p:nvPr/>
        </p:nvCxnSpPr>
        <p:spPr>
          <a:xfrm>
            <a:off x="2600960" y="3611880"/>
            <a:ext cx="6959600" cy="0"/>
          </a:xfrm>
          <a:prstGeom prst="line">
            <a:avLst/>
          </a:prstGeom>
          <a:ln w="476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8" name="Text box2"/>
          <p:cNvSpPr txBox="1"/>
          <p:nvPr/>
        </p:nvSpPr>
        <p:spPr>
          <a:xfrm>
            <a:off x="2834640" y="3884543"/>
            <a:ext cx="6522720" cy="400110"/>
          </a:xfrm>
          <a:prstGeom prst="rect">
            <a:avLst/>
          </a:prstGeom>
          <a:noFill/>
        </p:spPr>
        <p:txBody>
          <a:bodyPr wrap="square" rtlCol="0">
            <a:spAutoFit/>
          </a:bodyPr>
          <a:lstStyle/>
          <a:p>
            <a:pPr algn="ctr"/>
            <a:r>
              <a:rPr lang="zh-CN" altLang="en-US" sz="2000" b="1" spc="1200" dirty="0">
                <a:solidFill>
                  <a:schemeClr val="bg1"/>
                </a:solidFill>
                <a:latin typeface="+mj-ea"/>
                <a:ea typeface="+mj-ea"/>
                <a:sym typeface="Open Sans" panose="020B0606030504020204" pitchFamily="34" charset="0"/>
              </a:rPr>
              <a:t>大气油画风格个人汇报</a:t>
            </a:r>
            <a:r>
              <a:rPr lang="en-US" altLang="zh-CN" sz="2000" b="1" spc="1200" dirty="0">
                <a:solidFill>
                  <a:schemeClr val="bg1"/>
                </a:solidFill>
                <a:latin typeface="+mj-ea"/>
                <a:ea typeface="+mj-ea"/>
                <a:sym typeface="Open Sans" panose="020B0606030504020204" pitchFamily="34" charset="0"/>
              </a:rPr>
              <a:t>PPT</a:t>
            </a:r>
            <a:endParaRPr lang="zh-CN" altLang="en-US" sz="2000" b="1" spc="1200" dirty="0">
              <a:solidFill>
                <a:schemeClr val="bg1"/>
              </a:solidFill>
              <a:latin typeface="+mj-ea"/>
              <a:ea typeface="+mj-ea"/>
              <a:sym typeface="Open Sans" panose="020B0606030504020204" pitchFamily="34" charset="0"/>
            </a:endParaRPr>
          </a:p>
        </p:txBody>
      </p:sp>
      <p:sp>
        <p:nvSpPr>
          <p:cNvPr id="20" name="AutoShape2"/>
          <p:cNvSpPr/>
          <p:nvPr/>
        </p:nvSpPr>
        <p:spPr>
          <a:xfrm rot="5400000">
            <a:off x="5829300" y="5324245"/>
            <a:ext cx="533400" cy="533400"/>
          </a:xfrm>
          <a:prstGeom prst="ellipse">
            <a:avLst/>
          </a:prstGeom>
          <a:solidFill>
            <a:srgbClr val="FFC0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Open Sans" panose="020B0606030504020204" pitchFamily="34" charset="0"/>
              <a:ea typeface="微软雅黑" panose="020B0503020204020204" pitchFamily="34" charset="-122"/>
              <a:sym typeface="Open Sans" panose="020B0606030504020204" pitchFamily="34" charset="0"/>
            </a:endParaRPr>
          </a:p>
        </p:txBody>
      </p:sp>
      <p:sp>
        <p:nvSpPr>
          <p:cNvPr id="21" name="AutoShape3"/>
          <p:cNvSpPr/>
          <p:nvPr/>
        </p:nvSpPr>
        <p:spPr>
          <a:xfrm rot="5400000">
            <a:off x="5964725" y="5452037"/>
            <a:ext cx="262550" cy="262550"/>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Open Sans" panose="020B0606030504020204" pitchFamily="34" charset="0"/>
              <a:ea typeface="微软雅黑" panose="020B0503020204020204" pitchFamily="34" charset="-122"/>
              <a:sym typeface="Open Sans" panose="020B0606030504020204"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AutoShape0"/>
          <p:cNvSpPr/>
          <p:nvPr/>
        </p:nvSpPr>
        <p:spPr bwMode="auto">
          <a:xfrm>
            <a:off x="1240191" y="2218382"/>
            <a:ext cx="1620000" cy="1620000"/>
          </a:xfrm>
          <a:prstGeom prst="ellipse">
            <a:avLst/>
          </a:prstGeom>
          <a:blipFill dpi="0" rotWithShape="1">
            <a:blip r:embed="rId1"/>
            <a:srcRect/>
            <a:stretch>
              <a:fillRect/>
            </a:stretch>
          </a:blipFill>
          <a:ln w="50800" cap="flat" cmpd="sng" algn="ctr">
            <a:solidFill>
              <a:schemeClr val="accent2"/>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dirty="0">
              <a:solidFill>
                <a:schemeClr val="lt1"/>
              </a:solidFill>
              <a:latin typeface="Open Sans" panose="020B0606030504020204" pitchFamily="34" charset="0"/>
              <a:ea typeface="微软雅黑" panose="020B0503020204020204" pitchFamily="34" charset="-122"/>
              <a:sym typeface="Open Sans" panose="020B0606030504020204" pitchFamily="34" charset="0"/>
            </a:endParaRPr>
          </a:p>
        </p:txBody>
      </p:sp>
      <p:sp>
        <p:nvSpPr>
          <p:cNvPr id="31" name="AutoShape1"/>
          <p:cNvSpPr/>
          <p:nvPr/>
        </p:nvSpPr>
        <p:spPr bwMode="auto">
          <a:xfrm>
            <a:off x="3940923" y="2218382"/>
            <a:ext cx="1620000" cy="1620000"/>
          </a:xfrm>
          <a:prstGeom prst="ellipse">
            <a:avLst/>
          </a:prstGeom>
          <a:blipFill dpi="0" rotWithShape="1">
            <a:blip r:embed="rId1"/>
            <a:srcRect/>
            <a:stretch>
              <a:fillRect/>
            </a:stretch>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dirty="0">
              <a:solidFill>
                <a:schemeClr val="lt1"/>
              </a:solidFill>
              <a:latin typeface="Open Sans" panose="020B0606030504020204" pitchFamily="34" charset="0"/>
              <a:ea typeface="微软雅黑" panose="020B0503020204020204" pitchFamily="34" charset="-122"/>
              <a:sym typeface="Open Sans" panose="020B0606030504020204" pitchFamily="34" charset="0"/>
            </a:endParaRPr>
          </a:p>
        </p:txBody>
      </p:sp>
      <p:sp>
        <p:nvSpPr>
          <p:cNvPr id="24" name="AutoShape2"/>
          <p:cNvSpPr/>
          <p:nvPr/>
        </p:nvSpPr>
        <p:spPr bwMode="auto">
          <a:xfrm>
            <a:off x="6640900" y="2218382"/>
            <a:ext cx="1620000" cy="1620000"/>
          </a:xfrm>
          <a:prstGeom prst="ellipse">
            <a:avLst/>
          </a:prstGeom>
          <a:blipFill dpi="0" rotWithShape="1">
            <a:blip r:embed="rId1"/>
            <a:srcRect/>
            <a:stretch>
              <a:fillRect/>
            </a:stretch>
          </a:blipFill>
          <a:ln w="50800" cap="flat" cmpd="sng" algn="ctr">
            <a:solidFill>
              <a:schemeClr val="accent2"/>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dirty="0">
              <a:solidFill>
                <a:schemeClr val="lt1"/>
              </a:solidFill>
              <a:latin typeface="Open Sans" panose="020B0606030504020204" pitchFamily="34" charset="0"/>
              <a:ea typeface="微软雅黑" panose="020B0503020204020204" pitchFamily="34" charset="-122"/>
              <a:sym typeface="Open Sans" panose="020B0606030504020204" pitchFamily="34" charset="0"/>
            </a:endParaRPr>
          </a:p>
        </p:txBody>
      </p:sp>
      <p:sp>
        <p:nvSpPr>
          <p:cNvPr id="17" name="AutoShape3"/>
          <p:cNvSpPr/>
          <p:nvPr/>
        </p:nvSpPr>
        <p:spPr bwMode="auto">
          <a:xfrm>
            <a:off x="9340877" y="2218382"/>
            <a:ext cx="1620000" cy="1620000"/>
          </a:xfrm>
          <a:prstGeom prst="ellipse">
            <a:avLst/>
          </a:prstGeom>
          <a:blipFill>
            <a:blip r:embed="rId1"/>
            <a:stretch>
              <a:fillRect/>
            </a:stretch>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dirty="0">
              <a:solidFill>
                <a:schemeClr val="lt1"/>
              </a:solidFill>
              <a:latin typeface="Open Sans" panose="020B0606030504020204" pitchFamily="34" charset="0"/>
              <a:ea typeface="微软雅黑" panose="020B0503020204020204" pitchFamily="34" charset="-122"/>
              <a:sym typeface="Open Sans" panose="020B0606030504020204" pitchFamily="34" charset="0"/>
            </a:endParaRPr>
          </a:p>
        </p:txBody>
      </p:sp>
      <p:cxnSp>
        <p:nvCxnSpPr>
          <p:cNvPr id="11" name="Line0"/>
          <p:cNvCxnSpPr/>
          <p:nvPr/>
        </p:nvCxnSpPr>
        <p:spPr>
          <a:xfrm>
            <a:off x="3321372" y="2703443"/>
            <a:ext cx="0" cy="2724564"/>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12" name="Line1"/>
          <p:cNvCxnSpPr/>
          <p:nvPr/>
        </p:nvCxnSpPr>
        <p:spPr>
          <a:xfrm>
            <a:off x="6021727" y="2693504"/>
            <a:ext cx="0" cy="2734503"/>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13" name="Line2"/>
          <p:cNvCxnSpPr/>
          <p:nvPr/>
        </p:nvCxnSpPr>
        <p:spPr>
          <a:xfrm>
            <a:off x="8721704" y="2693504"/>
            <a:ext cx="0" cy="2734503"/>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3" name="AutoShape4"/>
          <p:cNvSpPr/>
          <p:nvPr/>
        </p:nvSpPr>
        <p:spPr>
          <a:xfrm flipH="1">
            <a:off x="332338" y="272945"/>
            <a:ext cx="45719" cy="807223"/>
          </a:xfrm>
          <a:prstGeom prst="roundRect">
            <a:avLst/>
          </a:prstGeom>
          <a:solidFill>
            <a:schemeClr val="accent1">
              <a:lumMod val="60000"/>
              <a:lumOff val="4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Open Sans" panose="020B0606030504020204" pitchFamily="34" charset="0"/>
              <a:ea typeface="微软雅黑" panose="020B0503020204020204" pitchFamily="34" charset="-122"/>
              <a:sym typeface="Open Sans" panose="020B0606030504020204" pitchFamily="34" charset="0"/>
            </a:endParaRPr>
          </a:p>
        </p:txBody>
      </p:sp>
      <p:sp>
        <p:nvSpPr>
          <p:cNvPr id="42" name="AutoShape5"/>
          <p:cNvSpPr/>
          <p:nvPr/>
        </p:nvSpPr>
        <p:spPr>
          <a:xfrm flipH="1">
            <a:off x="332338" y="272945"/>
            <a:ext cx="45719" cy="807223"/>
          </a:xfrm>
          <a:prstGeom prst="roundRect">
            <a:avLst/>
          </a:prstGeom>
          <a:solidFill>
            <a:schemeClr val="accent1">
              <a:lumMod val="60000"/>
              <a:lumOff val="4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Open Sans" panose="020B0606030504020204" pitchFamily="34" charset="0"/>
              <a:ea typeface="微软雅黑" panose="020B0503020204020204" pitchFamily="34" charset="-122"/>
              <a:sym typeface="Open Sans" panose="020B0606030504020204" pitchFamily="34" charset="0"/>
            </a:endParaRPr>
          </a:p>
        </p:txBody>
      </p:sp>
      <p:sp>
        <p:nvSpPr>
          <p:cNvPr id="43" name="Text box0"/>
          <p:cNvSpPr txBox="1"/>
          <p:nvPr/>
        </p:nvSpPr>
        <p:spPr>
          <a:xfrm>
            <a:off x="497840" y="272945"/>
            <a:ext cx="3454400" cy="307777"/>
          </a:xfrm>
          <a:prstGeom prst="rect">
            <a:avLst/>
          </a:prstGeom>
          <a:noFill/>
        </p:spPr>
        <p:txBody>
          <a:bodyPr wrap="square" rtlCol="0">
            <a:spAutoFit/>
          </a:bodyPr>
          <a:lstStyle/>
          <a:p>
            <a:r>
              <a:rPr lang="en-US" altLang="zh-CN" sz="1400" spc="600" dirty="0">
                <a:latin typeface="Arial" panose="020B0604020202020204" pitchFamily="34" charset="0"/>
                <a:ea typeface="微软雅黑" panose="020B0503020204020204" pitchFamily="34" charset="-122"/>
                <a:cs typeface="Arial" panose="020B0604020202020204" pitchFamily="34" charset="0"/>
                <a:sym typeface="Open Sans" panose="020B0606030504020204" pitchFamily="34" charset="0"/>
              </a:rPr>
              <a:t>ADD YOUR TITLE</a:t>
            </a:r>
            <a:endParaRPr lang="zh-CN" altLang="en-US" sz="1400" spc="600" dirty="0">
              <a:latin typeface="Arial" panose="020B0604020202020204" pitchFamily="34" charset="0"/>
              <a:ea typeface="微软雅黑" panose="020B0503020204020204" pitchFamily="34" charset="-122"/>
              <a:cs typeface="Arial" panose="020B0604020202020204" pitchFamily="34" charset="0"/>
              <a:sym typeface="Open Sans" panose="020B0606030504020204" pitchFamily="34" charset="0"/>
            </a:endParaRPr>
          </a:p>
        </p:txBody>
      </p:sp>
      <p:sp>
        <p:nvSpPr>
          <p:cNvPr id="37" name="Text box1"/>
          <p:cNvSpPr txBox="1"/>
          <p:nvPr/>
        </p:nvSpPr>
        <p:spPr>
          <a:xfrm>
            <a:off x="497840" y="607035"/>
            <a:ext cx="3743030" cy="492443"/>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200" b="0" i="0" u="none" strike="noStrike" kern="1200" cap="none" spc="0" normalizeH="0" baseline="0" noProof="0" dirty="0">
                <a:ln>
                  <a:noFill/>
                </a:ln>
                <a:solidFill>
                  <a:srgbClr val="000000">
                    <a:lumMod val="75000"/>
                    <a:lumOff val="25000"/>
                  </a:srgbClr>
                </a:solidFill>
                <a:effectLst/>
                <a:uLnTx/>
                <a:uFillTx/>
                <a:latin typeface="思源黑体 CN Bold"/>
                <a:ea typeface="思源黑体 CN Bold"/>
                <a:cs typeface="+mn-ea"/>
                <a:sym typeface="+mn-lt"/>
              </a:rPr>
              <a:t>请添加你的标题</a:t>
            </a:r>
            <a:endParaRPr kumimoji="0" lang="zh-CN" altLang="en-US" sz="3200" b="0" i="0" u="none" strike="noStrike" kern="1200" cap="none" spc="0" normalizeH="0" baseline="0" noProof="0" dirty="0">
              <a:ln>
                <a:noFill/>
              </a:ln>
              <a:solidFill>
                <a:srgbClr val="000000">
                  <a:lumMod val="75000"/>
                  <a:lumOff val="25000"/>
                </a:srgbClr>
              </a:solidFill>
              <a:effectLst/>
              <a:uLnTx/>
              <a:uFillTx/>
              <a:latin typeface="思源黑体 CN Bold"/>
              <a:ea typeface="思源黑体 CN Bold"/>
              <a:cs typeface="+mn-ea"/>
              <a:sym typeface="+mn-lt"/>
            </a:endParaRPr>
          </a:p>
        </p:txBody>
      </p:sp>
      <p:sp>
        <p:nvSpPr>
          <p:cNvPr id="44" name="Text box2"/>
          <p:cNvSpPr txBox="1"/>
          <p:nvPr/>
        </p:nvSpPr>
        <p:spPr>
          <a:xfrm>
            <a:off x="712310" y="4040410"/>
            <a:ext cx="2775996" cy="338340"/>
          </a:xfrm>
          <a:prstGeom prst="rect">
            <a:avLst/>
          </a:prstGeom>
        </p:spPr>
        <p:txBody>
          <a:bodyPr vert="horz" lIns="0" tIns="98480" rIns="0" bIns="98480" anchor="ctr"/>
          <a:lstStyle>
            <a:lvl1pPr marL="0" indent="0" algn="r" rtl="0" eaLnBrk="0" fontAlgn="base" hangingPunct="0">
              <a:lnSpc>
                <a:spcPct val="100000"/>
              </a:lnSpc>
              <a:spcBef>
                <a:spcPts val="0"/>
              </a:spcBef>
              <a:spcAft>
                <a:spcPts val="0"/>
              </a:spcAft>
              <a:buFont typeface="Arial" panose="020B0604020202020204" pitchFamily="34" charset="0"/>
              <a:buNone/>
              <a:defRPr sz="1265" b="1" kern="1200">
                <a:solidFill>
                  <a:schemeClr val="tx1">
                    <a:lumMod val="75000"/>
                    <a:lumOff val="25000"/>
                  </a:schemeClr>
                </a:solidFill>
                <a:latin typeface="Lato Regular"/>
                <a:ea typeface="+mn-ea"/>
                <a:cs typeface="Lato Regular"/>
              </a:defRPr>
            </a:lvl1pPr>
            <a:lvl2pPr marL="1041400" indent="-400050" algn="l" rtl="0" eaLnBrk="0" fontAlgn="base" hangingPunct="0">
              <a:spcBef>
                <a:spcPct val="20000"/>
              </a:spcBef>
              <a:spcAft>
                <a:spcPct val="0"/>
              </a:spcAft>
              <a:buFont typeface="Arial" panose="020B0604020202020204" pitchFamily="34" charset="0"/>
              <a:buChar char="–"/>
              <a:defRPr sz="4000" kern="1200">
                <a:solidFill>
                  <a:schemeClr val="tx1"/>
                </a:solidFill>
                <a:latin typeface="+mn-lt"/>
                <a:ea typeface="+mn-ea"/>
                <a:cs typeface="+mn-cs"/>
              </a:defRPr>
            </a:lvl2pPr>
            <a:lvl3pPr marL="1605280" indent="-319405" algn="l" rtl="0" eaLnBrk="0" fontAlgn="base" hangingPunct="0">
              <a:spcBef>
                <a:spcPct val="20000"/>
              </a:spcBef>
              <a:spcAft>
                <a:spcPct val="0"/>
              </a:spcAft>
              <a:buFont typeface="Arial" panose="020B0604020202020204" pitchFamily="34" charset="0"/>
              <a:buChar char="•"/>
              <a:defRPr sz="3400" kern="1200">
                <a:solidFill>
                  <a:schemeClr val="tx1"/>
                </a:solidFill>
                <a:latin typeface="+mn-lt"/>
                <a:ea typeface="+mn-ea"/>
                <a:cs typeface="+mn-cs"/>
              </a:defRPr>
            </a:lvl3pPr>
            <a:lvl4pPr marL="2247900" indent="-319405"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4pPr>
            <a:lvl5pPr marL="2891155" indent="-319405"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5pPr>
            <a:lvl6pPr marL="353441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6pPr>
            <a:lvl7pPr marL="417703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7pPr>
            <a:lvl8pPr marL="481965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8pPr>
            <a:lvl9pPr marL="546227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9pPr>
          </a:lstStyle>
          <a:p>
            <a:pPr marL="0" marR="0" lvl="0" indent="0" algn="ctr" defTabSz="914400" rtl="0" eaLnBrk="0" fontAlgn="base" latinLnBrk="0" hangingPunct="0">
              <a:lnSpc>
                <a:spcPct val="100000"/>
              </a:lnSpc>
              <a:spcBef>
                <a:spcPts val="0"/>
              </a:spcBef>
              <a:spcAft>
                <a:spcPts val="0"/>
              </a:spcAft>
              <a:buClrTx/>
              <a:buSzTx/>
              <a:buFont typeface="Arial" panose="020B0604020202020204" pitchFamily="34" charset="0"/>
              <a:buNone/>
              <a:defRPr/>
            </a:pPr>
            <a:r>
              <a:rPr kumimoji="0" lang="zh-CN" altLang="en-US" sz="1515" b="0" i="0" u="none" strike="noStrike" kern="1200" cap="none" spc="0" normalizeH="0" baseline="0" noProof="0" dirty="0">
                <a:ln>
                  <a:noFill/>
                </a:ln>
                <a:solidFill>
                  <a:srgbClr val="000000">
                    <a:lumMod val="65000"/>
                    <a:lumOff val="35000"/>
                  </a:srgbClr>
                </a:solidFill>
                <a:effectLst/>
                <a:uLnTx/>
                <a:uFillTx/>
                <a:latin typeface="思源黑体 CN Bold"/>
                <a:ea typeface="思源黑体 CN Bold"/>
                <a:sym typeface="Noto Sans S Chinese Regular" panose="020B0500000000000000" pitchFamily="34" charset="-122"/>
              </a:rPr>
              <a:t>请添加你的标题</a:t>
            </a:r>
            <a:endParaRPr kumimoji="0" lang="zh-CN" altLang="en-US" sz="1515" b="0" i="0" u="none" strike="noStrike" kern="1200" cap="none" spc="0" normalizeH="0" baseline="0" noProof="0" dirty="0">
              <a:ln>
                <a:noFill/>
              </a:ln>
              <a:solidFill>
                <a:srgbClr val="000000">
                  <a:lumMod val="65000"/>
                  <a:lumOff val="35000"/>
                </a:srgbClr>
              </a:solidFill>
              <a:effectLst/>
              <a:uLnTx/>
              <a:uFillTx/>
              <a:latin typeface="思源黑体 CN Bold"/>
              <a:ea typeface="思源黑体 CN Bold"/>
              <a:sym typeface="Noto Sans S Chinese Regular" panose="020B0500000000000000" pitchFamily="34" charset="-122"/>
            </a:endParaRPr>
          </a:p>
        </p:txBody>
      </p:sp>
      <p:sp>
        <p:nvSpPr>
          <p:cNvPr id="45" name="Text box3"/>
          <p:cNvSpPr txBox="1"/>
          <p:nvPr/>
        </p:nvSpPr>
        <p:spPr>
          <a:xfrm>
            <a:off x="910662" y="4408849"/>
            <a:ext cx="2264416" cy="548437"/>
          </a:xfrm>
          <a:prstGeom prst="rect">
            <a:avLst/>
          </a:prstGeom>
        </p:spPr>
        <p:txBody>
          <a:bodyPr vert="horz" lIns="0" tIns="0" rIns="0" bIns="0"/>
          <a:lstStyle>
            <a:lvl1pPr marL="0" indent="0" algn="r" rtl="0" eaLnBrk="0" fontAlgn="base" hangingPunct="0">
              <a:lnSpc>
                <a:spcPct val="150000"/>
              </a:lnSpc>
              <a:spcBef>
                <a:spcPts val="0"/>
              </a:spcBef>
              <a:spcAft>
                <a:spcPct val="0"/>
              </a:spcAft>
              <a:buFont typeface="Arial" panose="020B0604020202020204" pitchFamily="34" charset="0"/>
              <a:buNone/>
              <a:defRPr sz="1000" kern="1200" baseline="0">
                <a:solidFill>
                  <a:schemeClr val="tx1">
                    <a:lumMod val="50000"/>
                    <a:lumOff val="50000"/>
                  </a:schemeClr>
                </a:solidFill>
                <a:latin typeface="Lato Regular"/>
                <a:ea typeface="+mn-ea"/>
                <a:cs typeface="Lato Regular"/>
              </a:defRPr>
            </a:lvl1pPr>
            <a:lvl2pPr marL="1041400" indent="-400050" algn="l" rtl="0" eaLnBrk="0" fontAlgn="base" hangingPunct="0">
              <a:spcBef>
                <a:spcPct val="20000"/>
              </a:spcBef>
              <a:spcAft>
                <a:spcPct val="0"/>
              </a:spcAft>
              <a:buFont typeface="Arial" panose="020B0604020202020204" pitchFamily="34" charset="0"/>
              <a:buChar char="–"/>
              <a:defRPr sz="4000" kern="1200">
                <a:solidFill>
                  <a:schemeClr val="tx1"/>
                </a:solidFill>
                <a:latin typeface="+mn-lt"/>
                <a:ea typeface="+mn-ea"/>
                <a:cs typeface="+mn-cs"/>
              </a:defRPr>
            </a:lvl2pPr>
            <a:lvl3pPr marL="1605280" indent="-319405" algn="l" rtl="0" eaLnBrk="0" fontAlgn="base" hangingPunct="0">
              <a:spcBef>
                <a:spcPct val="20000"/>
              </a:spcBef>
              <a:spcAft>
                <a:spcPct val="0"/>
              </a:spcAft>
              <a:buFont typeface="Arial" panose="020B0604020202020204" pitchFamily="34" charset="0"/>
              <a:buChar char="•"/>
              <a:defRPr sz="3400" kern="1200">
                <a:solidFill>
                  <a:schemeClr val="tx1"/>
                </a:solidFill>
                <a:latin typeface="+mn-lt"/>
                <a:ea typeface="+mn-ea"/>
                <a:cs typeface="+mn-cs"/>
              </a:defRPr>
            </a:lvl3pPr>
            <a:lvl4pPr marL="2247900" indent="-319405"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4pPr>
            <a:lvl5pPr marL="2891155" indent="-319405"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5pPr>
            <a:lvl6pPr marL="353441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6pPr>
            <a:lvl7pPr marL="417703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7pPr>
            <a:lvl8pPr marL="481965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8pPr>
            <a:lvl9pPr marL="546227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9pPr>
          </a:lstStyle>
          <a:p>
            <a:pPr marL="0" marR="0" lvl="0" indent="0" algn="ctr" defTabSz="914400" rtl="0" eaLnBrk="0" fontAlgn="base" latinLnBrk="0" hangingPunct="0">
              <a:lnSpc>
                <a:spcPct val="150000"/>
              </a:lnSpc>
              <a:spcBef>
                <a:spcPts val="0"/>
              </a:spcBef>
              <a:spcAft>
                <a:spcPct val="0"/>
              </a:spcAft>
              <a:buClrTx/>
              <a:buSzTx/>
              <a:buFont typeface="Arial" panose="020B0604020202020204" pitchFamily="34" charset="0"/>
              <a:buNone/>
              <a:defRPr/>
            </a:pPr>
            <a:r>
              <a:rPr kumimoji="0" lang="zh-CN" altLang="en-US" sz="800" b="0" i="0" u="none" strike="noStrike" kern="1200" cap="none" spc="0" normalizeH="0" baseline="0" noProof="0" dirty="0">
                <a:ln>
                  <a:noFill/>
                </a:ln>
                <a:solidFill>
                  <a:srgbClr val="000000">
                    <a:lumMod val="65000"/>
                    <a:lumOff val="35000"/>
                  </a:srgbClr>
                </a:solidFill>
                <a:effectLst/>
                <a:uLnTx/>
                <a:uFillTx/>
                <a:latin typeface="思源黑体 CN ExtraLight"/>
                <a:ea typeface="思源黑体 CN ExtraLight"/>
                <a:cs typeface="+mn-ea"/>
                <a:sym typeface="Noto Sans S Chinese Regular" panose="020B0500000000000000" pitchFamily="34" charset="-122"/>
              </a:rPr>
              <a:t>请添加你的正文内容请添加你的正文内容</a:t>
            </a:r>
            <a:endParaRPr kumimoji="0" lang="en-US" altLang="zh-CN" sz="800" b="0" i="0" u="none" strike="noStrike" kern="1200" cap="none" spc="0" normalizeH="0" baseline="0" noProof="0" dirty="0">
              <a:ln>
                <a:noFill/>
              </a:ln>
              <a:solidFill>
                <a:srgbClr val="000000">
                  <a:lumMod val="65000"/>
                  <a:lumOff val="35000"/>
                </a:srgbClr>
              </a:solidFill>
              <a:effectLst/>
              <a:uLnTx/>
              <a:uFillTx/>
              <a:latin typeface="思源黑体 CN ExtraLight"/>
              <a:ea typeface="思源黑体 CN ExtraLight"/>
              <a:cs typeface="+mn-ea"/>
              <a:sym typeface="Noto Sans S Chinese Regular" panose="020B0500000000000000" pitchFamily="34" charset="-122"/>
            </a:endParaRPr>
          </a:p>
          <a:p>
            <a:pPr marL="0" marR="0" lvl="0" indent="0" algn="ctr" defTabSz="914400" rtl="0" eaLnBrk="0" fontAlgn="base" latinLnBrk="0" hangingPunct="0">
              <a:lnSpc>
                <a:spcPct val="150000"/>
              </a:lnSpc>
              <a:spcBef>
                <a:spcPts val="0"/>
              </a:spcBef>
              <a:spcAft>
                <a:spcPct val="0"/>
              </a:spcAft>
              <a:buClrTx/>
              <a:buSzTx/>
              <a:buFont typeface="Arial" panose="020B0604020202020204" pitchFamily="34" charset="0"/>
              <a:buNone/>
              <a:defRPr/>
            </a:pPr>
            <a:r>
              <a:rPr kumimoji="0" lang="zh-CN" altLang="en-US" sz="800" b="0" i="0" u="none" strike="noStrike" kern="1200" cap="none" spc="0" normalizeH="0" baseline="0" noProof="0" dirty="0">
                <a:ln>
                  <a:noFill/>
                </a:ln>
                <a:solidFill>
                  <a:srgbClr val="000000">
                    <a:lumMod val="65000"/>
                    <a:lumOff val="35000"/>
                  </a:srgbClr>
                </a:solidFill>
                <a:effectLst/>
                <a:uLnTx/>
                <a:uFillTx/>
                <a:latin typeface="思源黑体 CN ExtraLight"/>
                <a:ea typeface="思源黑体 CN ExtraLight"/>
                <a:cs typeface="+mn-ea"/>
                <a:sym typeface="Noto Sans S Chinese Regular" panose="020B0500000000000000" pitchFamily="34" charset="-122"/>
              </a:rPr>
              <a:t>请添加你的正文内容请添加你的正文内容</a:t>
            </a:r>
            <a:endParaRPr kumimoji="0" lang="en-GB" altLang="zh-CN" sz="800" b="0" i="0" u="none" strike="noStrike" kern="1200" cap="none" spc="0" normalizeH="0" baseline="0" noProof="0" dirty="0">
              <a:ln>
                <a:noFill/>
              </a:ln>
              <a:solidFill>
                <a:srgbClr val="000000">
                  <a:lumMod val="65000"/>
                  <a:lumOff val="35000"/>
                </a:srgbClr>
              </a:solidFill>
              <a:effectLst/>
              <a:uLnTx/>
              <a:uFillTx/>
              <a:latin typeface="思源黑体 CN ExtraLight"/>
              <a:ea typeface="思源黑体 CN ExtraLight"/>
              <a:cs typeface="+mn-ea"/>
              <a:sym typeface="Noto Sans S Chinese Regular" panose="020B0500000000000000" pitchFamily="34" charset="-122"/>
            </a:endParaRPr>
          </a:p>
          <a:p>
            <a:pPr marL="0" marR="0" lvl="0" indent="0" algn="ctr" defTabSz="914400" rtl="0" eaLnBrk="0" fontAlgn="base" latinLnBrk="0" hangingPunct="0">
              <a:lnSpc>
                <a:spcPct val="150000"/>
              </a:lnSpc>
              <a:spcBef>
                <a:spcPts val="0"/>
              </a:spcBef>
              <a:spcAft>
                <a:spcPct val="0"/>
              </a:spcAft>
              <a:buClrTx/>
              <a:buSzTx/>
              <a:buFont typeface="Arial" panose="020B0604020202020204" pitchFamily="34" charset="0"/>
              <a:buNone/>
              <a:defRPr/>
            </a:pPr>
            <a:r>
              <a:rPr kumimoji="0" lang="zh-CN" altLang="en-US" sz="800" b="0" i="0" u="none" strike="noStrike" kern="1200" cap="none" spc="0" normalizeH="0" baseline="0" noProof="0" dirty="0">
                <a:ln>
                  <a:noFill/>
                </a:ln>
                <a:solidFill>
                  <a:srgbClr val="000000">
                    <a:lumMod val="65000"/>
                    <a:lumOff val="35000"/>
                  </a:srgbClr>
                </a:solidFill>
                <a:effectLst/>
                <a:uLnTx/>
                <a:uFillTx/>
                <a:latin typeface="思源黑体 CN ExtraLight"/>
                <a:ea typeface="思源黑体 CN ExtraLight"/>
                <a:cs typeface="+mn-ea"/>
                <a:sym typeface="Noto Sans S Chinese Regular" panose="020B0500000000000000" pitchFamily="34" charset="-122"/>
              </a:rPr>
              <a:t>请添加你的正文内容请添加你的正文内容</a:t>
            </a:r>
            <a:endParaRPr kumimoji="0" lang="en-GB" altLang="zh-CN" sz="800" b="0" i="0" u="none" strike="noStrike" kern="1200" cap="none" spc="0" normalizeH="0" baseline="0" noProof="0" dirty="0">
              <a:ln>
                <a:noFill/>
              </a:ln>
              <a:solidFill>
                <a:srgbClr val="000000">
                  <a:lumMod val="65000"/>
                  <a:lumOff val="35000"/>
                </a:srgbClr>
              </a:solidFill>
              <a:effectLst/>
              <a:uLnTx/>
              <a:uFillTx/>
              <a:latin typeface="思源黑体 CN ExtraLight"/>
              <a:ea typeface="思源黑体 CN ExtraLight"/>
              <a:cs typeface="+mn-ea"/>
              <a:sym typeface="Noto Sans S Chinese Regular" panose="020B0500000000000000" pitchFamily="34" charset="-122"/>
            </a:endParaRPr>
          </a:p>
          <a:p>
            <a:pPr marL="0" marR="0" lvl="0" indent="0" algn="ctr" defTabSz="914400" rtl="0" eaLnBrk="0" fontAlgn="base" latinLnBrk="0" hangingPunct="0">
              <a:lnSpc>
                <a:spcPct val="150000"/>
              </a:lnSpc>
              <a:spcBef>
                <a:spcPts val="0"/>
              </a:spcBef>
              <a:spcAft>
                <a:spcPct val="0"/>
              </a:spcAft>
              <a:buClrTx/>
              <a:buSzTx/>
              <a:buFont typeface="Arial" panose="020B0604020202020204" pitchFamily="34" charset="0"/>
              <a:buNone/>
              <a:defRPr/>
            </a:pPr>
            <a:endParaRPr kumimoji="0" lang="en-GB" altLang="zh-CN" sz="800" b="0" i="0" u="none" strike="noStrike" kern="1200" cap="none" spc="0" normalizeH="0" baseline="0" noProof="0" dirty="0">
              <a:ln>
                <a:noFill/>
              </a:ln>
              <a:solidFill>
                <a:srgbClr val="000000">
                  <a:lumMod val="65000"/>
                  <a:lumOff val="35000"/>
                </a:srgbClr>
              </a:solidFill>
              <a:effectLst/>
              <a:uLnTx/>
              <a:uFillTx/>
              <a:latin typeface="思源黑体 CN ExtraLight"/>
              <a:ea typeface="思源黑体 CN ExtraLight"/>
              <a:cs typeface="+mn-ea"/>
              <a:sym typeface="Noto Sans S Chinese Regular" panose="020B0500000000000000" pitchFamily="34" charset="-122"/>
            </a:endParaRPr>
          </a:p>
        </p:txBody>
      </p:sp>
      <p:sp>
        <p:nvSpPr>
          <p:cNvPr id="46" name="Text box4"/>
          <p:cNvSpPr txBox="1"/>
          <p:nvPr/>
        </p:nvSpPr>
        <p:spPr>
          <a:xfrm>
            <a:off x="3245731" y="4040410"/>
            <a:ext cx="2775996" cy="338340"/>
          </a:xfrm>
          <a:prstGeom prst="rect">
            <a:avLst/>
          </a:prstGeom>
        </p:spPr>
        <p:txBody>
          <a:bodyPr vert="horz" lIns="0" tIns="98480" rIns="0" bIns="98480" anchor="ctr"/>
          <a:lstStyle>
            <a:lvl1pPr marL="0" indent="0" algn="r" rtl="0" eaLnBrk="0" fontAlgn="base" hangingPunct="0">
              <a:lnSpc>
                <a:spcPct val="100000"/>
              </a:lnSpc>
              <a:spcBef>
                <a:spcPts val="0"/>
              </a:spcBef>
              <a:spcAft>
                <a:spcPts val="0"/>
              </a:spcAft>
              <a:buFont typeface="Arial" panose="020B0604020202020204" pitchFamily="34" charset="0"/>
              <a:buNone/>
              <a:defRPr sz="1265" b="1" kern="1200">
                <a:solidFill>
                  <a:schemeClr val="tx1">
                    <a:lumMod val="75000"/>
                    <a:lumOff val="25000"/>
                  </a:schemeClr>
                </a:solidFill>
                <a:latin typeface="Lato Regular"/>
                <a:ea typeface="+mn-ea"/>
                <a:cs typeface="Lato Regular"/>
              </a:defRPr>
            </a:lvl1pPr>
            <a:lvl2pPr marL="1041400" indent="-400050" algn="l" rtl="0" eaLnBrk="0" fontAlgn="base" hangingPunct="0">
              <a:spcBef>
                <a:spcPct val="20000"/>
              </a:spcBef>
              <a:spcAft>
                <a:spcPct val="0"/>
              </a:spcAft>
              <a:buFont typeface="Arial" panose="020B0604020202020204" pitchFamily="34" charset="0"/>
              <a:buChar char="–"/>
              <a:defRPr sz="4000" kern="1200">
                <a:solidFill>
                  <a:schemeClr val="tx1"/>
                </a:solidFill>
                <a:latin typeface="+mn-lt"/>
                <a:ea typeface="+mn-ea"/>
                <a:cs typeface="+mn-cs"/>
              </a:defRPr>
            </a:lvl2pPr>
            <a:lvl3pPr marL="1605280" indent="-319405" algn="l" rtl="0" eaLnBrk="0" fontAlgn="base" hangingPunct="0">
              <a:spcBef>
                <a:spcPct val="20000"/>
              </a:spcBef>
              <a:spcAft>
                <a:spcPct val="0"/>
              </a:spcAft>
              <a:buFont typeface="Arial" panose="020B0604020202020204" pitchFamily="34" charset="0"/>
              <a:buChar char="•"/>
              <a:defRPr sz="3400" kern="1200">
                <a:solidFill>
                  <a:schemeClr val="tx1"/>
                </a:solidFill>
                <a:latin typeface="+mn-lt"/>
                <a:ea typeface="+mn-ea"/>
                <a:cs typeface="+mn-cs"/>
              </a:defRPr>
            </a:lvl3pPr>
            <a:lvl4pPr marL="2247900" indent="-319405"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4pPr>
            <a:lvl5pPr marL="2891155" indent="-319405"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5pPr>
            <a:lvl6pPr marL="353441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6pPr>
            <a:lvl7pPr marL="417703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7pPr>
            <a:lvl8pPr marL="481965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8pPr>
            <a:lvl9pPr marL="546227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9pPr>
          </a:lstStyle>
          <a:p>
            <a:pPr marL="0" marR="0" lvl="0" indent="0" algn="ctr" defTabSz="914400" rtl="0" eaLnBrk="0" fontAlgn="base" latinLnBrk="0" hangingPunct="0">
              <a:lnSpc>
                <a:spcPct val="100000"/>
              </a:lnSpc>
              <a:spcBef>
                <a:spcPts val="0"/>
              </a:spcBef>
              <a:spcAft>
                <a:spcPts val="0"/>
              </a:spcAft>
              <a:buClrTx/>
              <a:buSzTx/>
              <a:buFont typeface="Arial" panose="020B0604020202020204" pitchFamily="34" charset="0"/>
              <a:buNone/>
              <a:defRPr/>
            </a:pPr>
            <a:r>
              <a:rPr kumimoji="0" lang="zh-CN" altLang="en-US" sz="1515" b="0" i="0" u="none" strike="noStrike" kern="1200" cap="none" spc="0" normalizeH="0" baseline="0" noProof="0" dirty="0">
                <a:ln>
                  <a:noFill/>
                </a:ln>
                <a:solidFill>
                  <a:srgbClr val="000000">
                    <a:lumMod val="65000"/>
                    <a:lumOff val="35000"/>
                  </a:srgbClr>
                </a:solidFill>
                <a:effectLst/>
                <a:uLnTx/>
                <a:uFillTx/>
                <a:latin typeface="思源黑体 CN Bold"/>
                <a:ea typeface="思源黑体 CN Bold"/>
                <a:sym typeface="Noto Sans S Chinese Regular" panose="020B0500000000000000" pitchFamily="34" charset="-122"/>
              </a:rPr>
              <a:t>请添加你的标题</a:t>
            </a:r>
            <a:endParaRPr kumimoji="0" lang="zh-CN" altLang="en-US" sz="1515" b="0" i="0" u="none" strike="noStrike" kern="1200" cap="none" spc="0" normalizeH="0" baseline="0" noProof="0" dirty="0">
              <a:ln>
                <a:noFill/>
              </a:ln>
              <a:solidFill>
                <a:srgbClr val="000000">
                  <a:lumMod val="65000"/>
                  <a:lumOff val="35000"/>
                </a:srgbClr>
              </a:solidFill>
              <a:effectLst/>
              <a:uLnTx/>
              <a:uFillTx/>
              <a:latin typeface="思源黑体 CN Bold"/>
              <a:ea typeface="思源黑体 CN Bold"/>
              <a:sym typeface="Noto Sans S Chinese Regular" panose="020B0500000000000000" pitchFamily="34" charset="-122"/>
            </a:endParaRPr>
          </a:p>
        </p:txBody>
      </p:sp>
      <p:sp>
        <p:nvSpPr>
          <p:cNvPr id="47" name="Text box5"/>
          <p:cNvSpPr txBox="1"/>
          <p:nvPr/>
        </p:nvSpPr>
        <p:spPr>
          <a:xfrm>
            <a:off x="3444083" y="4408849"/>
            <a:ext cx="2264416" cy="548437"/>
          </a:xfrm>
          <a:prstGeom prst="rect">
            <a:avLst/>
          </a:prstGeom>
        </p:spPr>
        <p:txBody>
          <a:bodyPr vert="horz" lIns="0" tIns="0" rIns="0" bIns="0"/>
          <a:lstStyle>
            <a:lvl1pPr marL="0" indent="0" algn="r" rtl="0" eaLnBrk="0" fontAlgn="base" hangingPunct="0">
              <a:lnSpc>
                <a:spcPct val="150000"/>
              </a:lnSpc>
              <a:spcBef>
                <a:spcPts val="0"/>
              </a:spcBef>
              <a:spcAft>
                <a:spcPct val="0"/>
              </a:spcAft>
              <a:buFont typeface="Arial" panose="020B0604020202020204" pitchFamily="34" charset="0"/>
              <a:buNone/>
              <a:defRPr sz="1000" kern="1200" baseline="0">
                <a:solidFill>
                  <a:schemeClr val="tx1">
                    <a:lumMod val="50000"/>
                    <a:lumOff val="50000"/>
                  </a:schemeClr>
                </a:solidFill>
                <a:latin typeface="Lato Regular"/>
                <a:ea typeface="+mn-ea"/>
                <a:cs typeface="Lato Regular"/>
              </a:defRPr>
            </a:lvl1pPr>
            <a:lvl2pPr marL="1041400" indent="-400050" algn="l" rtl="0" eaLnBrk="0" fontAlgn="base" hangingPunct="0">
              <a:spcBef>
                <a:spcPct val="20000"/>
              </a:spcBef>
              <a:spcAft>
                <a:spcPct val="0"/>
              </a:spcAft>
              <a:buFont typeface="Arial" panose="020B0604020202020204" pitchFamily="34" charset="0"/>
              <a:buChar char="–"/>
              <a:defRPr sz="4000" kern="1200">
                <a:solidFill>
                  <a:schemeClr val="tx1"/>
                </a:solidFill>
                <a:latin typeface="+mn-lt"/>
                <a:ea typeface="+mn-ea"/>
                <a:cs typeface="+mn-cs"/>
              </a:defRPr>
            </a:lvl2pPr>
            <a:lvl3pPr marL="1605280" indent="-319405" algn="l" rtl="0" eaLnBrk="0" fontAlgn="base" hangingPunct="0">
              <a:spcBef>
                <a:spcPct val="20000"/>
              </a:spcBef>
              <a:spcAft>
                <a:spcPct val="0"/>
              </a:spcAft>
              <a:buFont typeface="Arial" panose="020B0604020202020204" pitchFamily="34" charset="0"/>
              <a:buChar char="•"/>
              <a:defRPr sz="3400" kern="1200">
                <a:solidFill>
                  <a:schemeClr val="tx1"/>
                </a:solidFill>
                <a:latin typeface="+mn-lt"/>
                <a:ea typeface="+mn-ea"/>
                <a:cs typeface="+mn-cs"/>
              </a:defRPr>
            </a:lvl3pPr>
            <a:lvl4pPr marL="2247900" indent="-319405"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4pPr>
            <a:lvl5pPr marL="2891155" indent="-319405"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5pPr>
            <a:lvl6pPr marL="353441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6pPr>
            <a:lvl7pPr marL="417703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7pPr>
            <a:lvl8pPr marL="481965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8pPr>
            <a:lvl9pPr marL="546227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9pPr>
          </a:lstStyle>
          <a:p>
            <a:pPr marL="0" marR="0" lvl="0" indent="0" algn="ctr" defTabSz="914400" rtl="0" eaLnBrk="0" fontAlgn="base" latinLnBrk="0" hangingPunct="0">
              <a:lnSpc>
                <a:spcPct val="150000"/>
              </a:lnSpc>
              <a:spcBef>
                <a:spcPts val="0"/>
              </a:spcBef>
              <a:spcAft>
                <a:spcPct val="0"/>
              </a:spcAft>
              <a:buClrTx/>
              <a:buSzTx/>
              <a:buFont typeface="Arial" panose="020B0604020202020204" pitchFamily="34" charset="0"/>
              <a:buNone/>
              <a:defRPr/>
            </a:pPr>
            <a:r>
              <a:rPr kumimoji="0" lang="zh-CN" altLang="en-US" sz="800" b="0" i="0" u="none" strike="noStrike" kern="1200" cap="none" spc="0" normalizeH="0" baseline="0" noProof="0" dirty="0">
                <a:ln>
                  <a:noFill/>
                </a:ln>
                <a:solidFill>
                  <a:srgbClr val="000000">
                    <a:lumMod val="65000"/>
                    <a:lumOff val="35000"/>
                  </a:srgbClr>
                </a:solidFill>
                <a:effectLst/>
                <a:uLnTx/>
                <a:uFillTx/>
                <a:latin typeface="思源黑体 CN ExtraLight"/>
                <a:ea typeface="思源黑体 CN ExtraLight"/>
                <a:cs typeface="+mn-ea"/>
                <a:sym typeface="Noto Sans S Chinese Regular" panose="020B0500000000000000" pitchFamily="34" charset="-122"/>
              </a:rPr>
              <a:t>请添加你的正文内容请添加你的正文内容</a:t>
            </a:r>
            <a:endParaRPr kumimoji="0" lang="en-US" altLang="zh-CN" sz="800" b="0" i="0" u="none" strike="noStrike" kern="1200" cap="none" spc="0" normalizeH="0" baseline="0" noProof="0" dirty="0">
              <a:ln>
                <a:noFill/>
              </a:ln>
              <a:solidFill>
                <a:srgbClr val="000000">
                  <a:lumMod val="65000"/>
                  <a:lumOff val="35000"/>
                </a:srgbClr>
              </a:solidFill>
              <a:effectLst/>
              <a:uLnTx/>
              <a:uFillTx/>
              <a:latin typeface="思源黑体 CN ExtraLight"/>
              <a:ea typeface="思源黑体 CN ExtraLight"/>
              <a:cs typeface="+mn-ea"/>
              <a:sym typeface="Noto Sans S Chinese Regular" panose="020B0500000000000000" pitchFamily="34" charset="-122"/>
            </a:endParaRPr>
          </a:p>
          <a:p>
            <a:pPr marL="0" marR="0" lvl="0" indent="0" algn="ctr" defTabSz="914400" rtl="0" eaLnBrk="0" fontAlgn="base" latinLnBrk="0" hangingPunct="0">
              <a:lnSpc>
                <a:spcPct val="150000"/>
              </a:lnSpc>
              <a:spcBef>
                <a:spcPts val="0"/>
              </a:spcBef>
              <a:spcAft>
                <a:spcPct val="0"/>
              </a:spcAft>
              <a:buClrTx/>
              <a:buSzTx/>
              <a:buFont typeface="Arial" panose="020B0604020202020204" pitchFamily="34" charset="0"/>
              <a:buNone/>
              <a:defRPr/>
            </a:pPr>
            <a:r>
              <a:rPr kumimoji="0" lang="zh-CN" altLang="en-US" sz="800" b="0" i="0" u="none" strike="noStrike" kern="1200" cap="none" spc="0" normalizeH="0" baseline="0" noProof="0" dirty="0">
                <a:ln>
                  <a:noFill/>
                </a:ln>
                <a:solidFill>
                  <a:srgbClr val="000000">
                    <a:lumMod val="65000"/>
                    <a:lumOff val="35000"/>
                  </a:srgbClr>
                </a:solidFill>
                <a:effectLst/>
                <a:uLnTx/>
                <a:uFillTx/>
                <a:latin typeface="思源黑体 CN ExtraLight"/>
                <a:ea typeface="思源黑体 CN ExtraLight"/>
                <a:cs typeface="+mn-ea"/>
                <a:sym typeface="Noto Sans S Chinese Regular" panose="020B0500000000000000" pitchFamily="34" charset="-122"/>
              </a:rPr>
              <a:t>请添加你的正文内容请添加你的正文内容</a:t>
            </a:r>
            <a:endParaRPr kumimoji="0" lang="en-GB" altLang="zh-CN" sz="800" b="0" i="0" u="none" strike="noStrike" kern="1200" cap="none" spc="0" normalizeH="0" baseline="0" noProof="0" dirty="0">
              <a:ln>
                <a:noFill/>
              </a:ln>
              <a:solidFill>
                <a:srgbClr val="000000">
                  <a:lumMod val="65000"/>
                  <a:lumOff val="35000"/>
                </a:srgbClr>
              </a:solidFill>
              <a:effectLst/>
              <a:uLnTx/>
              <a:uFillTx/>
              <a:latin typeface="思源黑体 CN ExtraLight"/>
              <a:ea typeface="思源黑体 CN ExtraLight"/>
              <a:cs typeface="+mn-ea"/>
              <a:sym typeface="Noto Sans S Chinese Regular" panose="020B0500000000000000" pitchFamily="34" charset="-122"/>
            </a:endParaRPr>
          </a:p>
          <a:p>
            <a:pPr marL="0" marR="0" lvl="0" indent="0" algn="ctr" defTabSz="914400" rtl="0" eaLnBrk="0" fontAlgn="base" latinLnBrk="0" hangingPunct="0">
              <a:lnSpc>
                <a:spcPct val="150000"/>
              </a:lnSpc>
              <a:spcBef>
                <a:spcPts val="0"/>
              </a:spcBef>
              <a:spcAft>
                <a:spcPct val="0"/>
              </a:spcAft>
              <a:buClrTx/>
              <a:buSzTx/>
              <a:buFont typeface="Arial" panose="020B0604020202020204" pitchFamily="34" charset="0"/>
              <a:buNone/>
              <a:defRPr/>
            </a:pPr>
            <a:r>
              <a:rPr kumimoji="0" lang="zh-CN" altLang="en-US" sz="800" b="0" i="0" u="none" strike="noStrike" kern="1200" cap="none" spc="0" normalizeH="0" baseline="0" noProof="0" dirty="0">
                <a:ln>
                  <a:noFill/>
                </a:ln>
                <a:solidFill>
                  <a:srgbClr val="000000">
                    <a:lumMod val="65000"/>
                    <a:lumOff val="35000"/>
                  </a:srgbClr>
                </a:solidFill>
                <a:effectLst/>
                <a:uLnTx/>
                <a:uFillTx/>
                <a:latin typeface="思源黑体 CN ExtraLight"/>
                <a:ea typeface="思源黑体 CN ExtraLight"/>
                <a:cs typeface="+mn-ea"/>
                <a:sym typeface="Noto Sans S Chinese Regular" panose="020B0500000000000000" pitchFamily="34" charset="-122"/>
              </a:rPr>
              <a:t>请添加你的正文内容请添加你的正文内容</a:t>
            </a:r>
            <a:endParaRPr kumimoji="0" lang="en-GB" altLang="zh-CN" sz="800" b="0" i="0" u="none" strike="noStrike" kern="1200" cap="none" spc="0" normalizeH="0" baseline="0" noProof="0" dirty="0">
              <a:ln>
                <a:noFill/>
              </a:ln>
              <a:solidFill>
                <a:srgbClr val="000000">
                  <a:lumMod val="65000"/>
                  <a:lumOff val="35000"/>
                </a:srgbClr>
              </a:solidFill>
              <a:effectLst/>
              <a:uLnTx/>
              <a:uFillTx/>
              <a:latin typeface="思源黑体 CN ExtraLight"/>
              <a:ea typeface="思源黑体 CN ExtraLight"/>
              <a:cs typeface="+mn-ea"/>
              <a:sym typeface="Noto Sans S Chinese Regular" panose="020B0500000000000000" pitchFamily="34" charset="-122"/>
            </a:endParaRPr>
          </a:p>
          <a:p>
            <a:pPr marL="0" marR="0" lvl="0" indent="0" algn="ctr" defTabSz="914400" rtl="0" eaLnBrk="0" fontAlgn="base" latinLnBrk="0" hangingPunct="0">
              <a:lnSpc>
                <a:spcPct val="150000"/>
              </a:lnSpc>
              <a:spcBef>
                <a:spcPts val="0"/>
              </a:spcBef>
              <a:spcAft>
                <a:spcPct val="0"/>
              </a:spcAft>
              <a:buClrTx/>
              <a:buSzTx/>
              <a:buFont typeface="Arial" panose="020B0604020202020204" pitchFamily="34" charset="0"/>
              <a:buNone/>
              <a:defRPr/>
            </a:pPr>
            <a:endParaRPr kumimoji="0" lang="en-GB" altLang="zh-CN" sz="800" b="0" i="0" u="none" strike="noStrike" kern="1200" cap="none" spc="0" normalizeH="0" baseline="0" noProof="0" dirty="0">
              <a:ln>
                <a:noFill/>
              </a:ln>
              <a:solidFill>
                <a:srgbClr val="000000">
                  <a:lumMod val="65000"/>
                  <a:lumOff val="35000"/>
                </a:srgbClr>
              </a:solidFill>
              <a:effectLst/>
              <a:uLnTx/>
              <a:uFillTx/>
              <a:latin typeface="思源黑体 CN ExtraLight"/>
              <a:ea typeface="思源黑体 CN ExtraLight"/>
              <a:cs typeface="+mn-ea"/>
              <a:sym typeface="Noto Sans S Chinese Regular" panose="020B0500000000000000" pitchFamily="34" charset="-122"/>
            </a:endParaRPr>
          </a:p>
        </p:txBody>
      </p:sp>
      <p:sp>
        <p:nvSpPr>
          <p:cNvPr id="48" name="Text box6"/>
          <p:cNvSpPr txBox="1"/>
          <p:nvPr/>
        </p:nvSpPr>
        <p:spPr>
          <a:xfrm>
            <a:off x="6168021" y="4040410"/>
            <a:ext cx="2775996" cy="338340"/>
          </a:xfrm>
          <a:prstGeom prst="rect">
            <a:avLst/>
          </a:prstGeom>
        </p:spPr>
        <p:txBody>
          <a:bodyPr vert="horz" lIns="0" tIns="98480" rIns="0" bIns="98480" anchor="ctr"/>
          <a:lstStyle>
            <a:lvl1pPr marL="0" indent="0" algn="r" rtl="0" eaLnBrk="0" fontAlgn="base" hangingPunct="0">
              <a:lnSpc>
                <a:spcPct val="100000"/>
              </a:lnSpc>
              <a:spcBef>
                <a:spcPts val="0"/>
              </a:spcBef>
              <a:spcAft>
                <a:spcPts val="0"/>
              </a:spcAft>
              <a:buFont typeface="Arial" panose="020B0604020202020204" pitchFamily="34" charset="0"/>
              <a:buNone/>
              <a:defRPr sz="1265" b="1" kern="1200">
                <a:solidFill>
                  <a:schemeClr val="tx1">
                    <a:lumMod val="75000"/>
                    <a:lumOff val="25000"/>
                  </a:schemeClr>
                </a:solidFill>
                <a:latin typeface="Lato Regular"/>
                <a:ea typeface="+mn-ea"/>
                <a:cs typeface="Lato Regular"/>
              </a:defRPr>
            </a:lvl1pPr>
            <a:lvl2pPr marL="1041400" indent="-400050" algn="l" rtl="0" eaLnBrk="0" fontAlgn="base" hangingPunct="0">
              <a:spcBef>
                <a:spcPct val="20000"/>
              </a:spcBef>
              <a:spcAft>
                <a:spcPct val="0"/>
              </a:spcAft>
              <a:buFont typeface="Arial" panose="020B0604020202020204" pitchFamily="34" charset="0"/>
              <a:buChar char="–"/>
              <a:defRPr sz="4000" kern="1200">
                <a:solidFill>
                  <a:schemeClr val="tx1"/>
                </a:solidFill>
                <a:latin typeface="+mn-lt"/>
                <a:ea typeface="+mn-ea"/>
                <a:cs typeface="+mn-cs"/>
              </a:defRPr>
            </a:lvl2pPr>
            <a:lvl3pPr marL="1605280" indent="-319405" algn="l" rtl="0" eaLnBrk="0" fontAlgn="base" hangingPunct="0">
              <a:spcBef>
                <a:spcPct val="20000"/>
              </a:spcBef>
              <a:spcAft>
                <a:spcPct val="0"/>
              </a:spcAft>
              <a:buFont typeface="Arial" panose="020B0604020202020204" pitchFamily="34" charset="0"/>
              <a:buChar char="•"/>
              <a:defRPr sz="3400" kern="1200">
                <a:solidFill>
                  <a:schemeClr val="tx1"/>
                </a:solidFill>
                <a:latin typeface="+mn-lt"/>
                <a:ea typeface="+mn-ea"/>
                <a:cs typeface="+mn-cs"/>
              </a:defRPr>
            </a:lvl3pPr>
            <a:lvl4pPr marL="2247900" indent="-319405"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4pPr>
            <a:lvl5pPr marL="2891155" indent="-319405"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5pPr>
            <a:lvl6pPr marL="353441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6pPr>
            <a:lvl7pPr marL="417703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7pPr>
            <a:lvl8pPr marL="481965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8pPr>
            <a:lvl9pPr marL="546227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9pPr>
          </a:lstStyle>
          <a:p>
            <a:pPr marL="0" marR="0" lvl="0" indent="0" algn="ctr" defTabSz="914400" rtl="0" eaLnBrk="0" fontAlgn="base" latinLnBrk="0" hangingPunct="0">
              <a:lnSpc>
                <a:spcPct val="100000"/>
              </a:lnSpc>
              <a:spcBef>
                <a:spcPts val="0"/>
              </a:spcBef>
              <a:spcAft>
                <a:spcPts val="0"/>
              </a:spcAft>
              <a:buClrTx/>
              <a:buSzTx/>
              <a:buFont typeface="Arial" panose="020B0604020202020204" pitchFamily="34" charset="0"/>
              <a:buNone/>
              <a:defRPr/>
            </a:pPr>
            <a:r>
              <a:rPr kumimoji="0" lang="zh-CN" altLang="en-US" sz="1515" b="0" i="0" u="none" strike="noStrike" kern="1200" cap="none" spc="0" normalizeH="0" baseline="0" noProof="0" dirty="0">
                <a:ln>
                  <a:noFill/>
                </a:ln>
                <a:solidFill>
                  <a:srgbClr val="000000">
                    <a:lumMod val="65000"/>
                    <a:lumOff val="35000"/>
                  </a:srgbClr>
                </a:solidFill>
                <a:effectLst/>
                <a:uLnTx/>
                <a:uFillTx/>
                <a:latin typeface="思源黑体 CN Bold"/>
                <a:ea typeface="思源黑体 CN Bold"/>
                <a:sym typeface="Noto Sans S Chinese Regular" panose="020B0500000000000000" pitchFamily="34" charset="-122"/>
              </a:rPr>
              <a:t>请添加你的标题</a:t>
            </a:r>
            <a:endParaRPr kumimoji="0" lang="zh-CN" altLang="en-US" sz="1515" b="0" i="0" u="none" strike="noStrike" kern="1200" cap="none" spc="0" normalizeH="0" baseline="0" noProof="0" dirty="0">
              <a:ln>
                <a:noFill/>
              </a:ln>
              <a:solidFill>
                <a:srgbClr val="000000">
                  <a:lumMod val="65000"/>
                  <a:lumOff val="35000"/>
                </a:srgbClr>
              </a:solidFill>
              <a:effectLst/>
              <a:uLnTx/>
              <a:uFillTx/>
              <a:latin typeface="思源黑体 CN Bold"/>
              <a:ea typeface="思源黑体 CN Bold"/>
              <a:sym typeface="Noto Sans S Chinese Regular" panose="020B0500000000000000" pitchFamily="34" charset="-122"/>
            </a:endParaRPr>
          </a:p>
        </p:txBody>
      </p:sp>
      <p:sp>
        <p:nvSpPr>
          <p:cNvPr id="49" name="Text box7"/>
          <p:cNvSpPr txBox="1"/>
          <p:nvPr/>
        </p:nvSpPr>
        <p:spPr>
          <a:xfrm>
            <a:off x="6366373" y="4408849"/>
            <a:ext cx="2264416" cy="548437"/>
          </a:xfrm>
          <a:prstGeom prst="rect">
            <a:avLst/>
          </a:prstGeom>
        </p:spPr>
        <p:txBody>
          <a:bodyPr vert="horz" lIns="0" tIns="0" rIns="0" bIns="0"/>
          <a:lstStyle>
            <a:lvl1pPr marL="0" indent="0" algn="r" rtl="0" eaLnBrk="0" fontAlgn="base" hangingPunct="0">
              <a:lnSpc>
                <a:spcPct val="150000"/>
              </a:lnSpc>
              <a:spcBef>
                <a:spcPts val="0"/>
              </a:spcBef>
              <a:spcAft>
                <a:spcPct val="0"/>
              </a:spcAft>
              <a:buFont typeface="Arial" panose="020B0604020202020204" pitchFamily="34" charset="0"/>
              <a:buNone/>
              <a:defRPr sz="1000" kern="1200" baseline="0">
                <a:solidFill>
                  <a:schemeClr val="tx1">
                    <a:lumMod val="50000"/>
                    <a:lumOff val="50000"/>
                  </a:schemeClr>
                </a:solidFill>
                <a:latin typeface="Lato Regular"/>
                <a:ea typeface="+mn-ea"/>
                <a:cs typeface="Lato Regular"/>
              </a:defRPr>
            </a:lvl1pPr>
            <a:lvl2pPr marL="1041400" indent="-400050" algn="l" rtl="0" eaLnBrk="0" fontAlgn="base" hangingPunct="0">
              <a:spcBef>
                <a:spcPct val="20000"/>
              </a:spcBef>
              <a:spcAft>
                <a:spcPct val="0"/>
              </a:spcAft>
              <a:buFont typeface="Arial" panose="020B0604020202020204" pitchFamily="34" charset="0"/>
              <a:buChar char="–"/>
              <a:defRPr sz="4000" kern="1200">
                <a:solidFill>
                  <a:schemeClr val="tx1"/>
                </a:solidFill>
                <a:latin typeface="+mn-lt"/>
                <a:ea typeface="+mn-ea"/>
                <a:cs typeface="+mn-cs"/>
              </a:defRPr>
            </a:lvl2pPr>
            <a:lvl3pPr marL="1605280" indent="-319405" algn="l" rtl="0" eaLnBrk="0" fontAlgn="base" hangingPunct="0">
              <a:spcBef>
                <a:spcPct val="20000"/>
              </a:spcBef>
              <a:spcAft>
                <a:spcPct val="0"/>
              </a:spcAft>
              <a:buFont typeface="Arial" panose="020B0604020202020204" pitchFamily="34" charset="0"/>
              <a:buChar char="•"/>
              <a:defRPr sz="3400" kern="1200">
                <a:solidFill>
                  <a:schemeClr val="tx1"/>
                </a:solidFill>
                <a:latin typeface="+mn-lt"/>
                <a:ea typeface="+mn-ea"/>
                <a:cs typeface="+mn-cs"/>
              </a:defRPr>
            </a:lvl3pPr>
            <a:lvl4pPr marL="2247900" indent="-319405"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4pPr>
            <a:lvl5pPr marL="2891155" indent="-319405"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5pPr>
            <a:lvl6pPr marL="353441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6pPr>
            <a:lvl7pPr marL="417703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7pPr>
            <a:lvl8pPr marL="481965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8pPr>
            <a:lvl9pPr marL="546227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9pPr>
          </a:lstStyle>
          <a:p>
            <a:pPr marL="0" marR="0" lvl="0" indent="0" algn="ctr" defTabSz="914400" rtl="0" eaLnBrk="0" fontAlgn="base" latinLnBrk="0" hangingPunct="0">
              <a:lnSpc>
                <a:spcPct val="150000"/>
              </a:lnSpc>
              <a:spcBef>
                <a:spcPts val="0"/>
              </a:spcBef>
              <a:spcAft>
                <a:spcPct val="0"/>
              </a:spcAft>
              <a:buClrTx/>
              <a:buSzTx/>
              <a:buFont typeface="Arial" panose="020B0604020202020204" pitchFamily="34" charset="0"/>
              <a:buNone/>
              <a:defRPr/>
            </a:pPr>
            <a:r>
              <a:rPr kumimoji="0" lang="zh-CN" altLang="en-US" sz="800" b="0" i="0" u="none" strike="noStrike" kern="1200" cap="none" spc="0" normalizeH="0" baseline="0" noProof="0" dirty="0">
                <a:ln>
                  <a:noFill/>
                </a:ln>
                <a:solidFill>
                  <a:srgbClr val="000000">
                    <a:lumMod val="65000"/>
                    <a:lumOff val="35000"/>
                  </a:srgbClr>
                </a:solidFill>
                <a:effectLst/>
                <a:uLnTx/>
                <a:uFillTx/>
                <a:latin typeface="思源黑体 CN ExtraLight"/>
                <a:ea typeface="思源黑体 CN ExtraLight"/>
                <a:cs typeface="+mn-ea"/>
                <a:sym typeface="Noto Sans S Chinese Regular" panose="020B0500000000000000" pitchFamily="34" charset="-122"/>
              </a:rPr>
              <a:t>请添加你的正文内容请添加你的正文内容</a:t>
            </a:r>
            <a:endParaRPr kumimoji="0" lang="en-US" altLang="zh-CN" sz="800" b="0" i="0" u="none" strike="noStrike" kern="1200" cap="none" spc="0" normalizeH="0" baseline="0" noProof="0" dirty="0">
              <a:ln>
                <a:noFill/>
              </a:ln>
              <a:solidFill>
                <a:srgbClr val="000000">
                  <a:lumMod val="65000"/>
                  <a:lumOff val="35000"/>
                </a:srgbClr>
              </a:solidFill>
              <a:effectLst/>
              <a:uLnTx/>
              <a:uFillTx/>
              <a:latin typeface="思源黑体 CN ExtraLight"/>
              <a:ea typeface="思源黑体 CN ExtraLight"/>
              <a:cs typeface="+mn-ea"/>
              <a:sym typeface="Noto Sans S Chinese Regular" panose="020B0500000000000000" pitchFamily="34" charset="-122"/>
            </a:endParaRPr>
          </a:p>
          <a:p>
            <a:pPr marL="0" marR="0" lvl="0" indent="0" algn="ctr" defTabSz="914400" rtl="0" eaLnBrk="0" fontAlgn="base" latinLnBrk="0" hangingPunct="0">
              <a:lnSpc>
                <a:spcPct val="150000"/>
              </a:lnSpc>
              <a:spcBef>
                <a:spcPts val="0"/>
              </a:spcBef>
              <a:spcAft>
                <a:spcPct val="0"/>
              </a:spcAft>
              <a:buClrTx/>
              <a:buSzTx/>
              <a:buFont typeface="Arial" panose="020B0604020202020204" pitchFamily="34" charset="0"/>
              <a:buNone/>
              <a:defRPr/>
            </a:pPr>
            <a:r>
              <a:rPr kumimoji="0" lang="zh-CN" altLang="en-US" sz="800" b="0" i="0" u="none" strike="noStrike" kern="1200" cap="none" spc="0" normalizeH="0" baseline="0" noProof="0" dirty="0">
                <a:ln>
                  <a:noFill/>
                </a:ln>
                <a:solidFill>
                  <a:srgbClr val="000000">
                    <a:lumMod val="65000"/>
                    <a:lumOff val="35000"/>
                  </a:srgbClr>
                </a:solidFill>
                <a:effectLst/>
                <a:uLnTx/>
                <a:uFillTx/>
                <a:latin typeface="思源黑体 CN ExtraLight"/>
                <a:ea typeface="思源黑体 CN ExtraLight"/>
                <a:cs typeface="+mn-ea"/>
                <a:sym typeface="Noto Sans S Chinese Regular" panose="020B0500000000000000" pitchFamily="34" charset="-122"/>
              </a:rPr>
              <a:t>请添加你的正文内容请添加你的正文内容</a:t>
            </a:r>
            <a:endParaRPr kumimoji="0" lang="en-GB" altLang="zh-CN" sz="800" b="0" i="0" u="none" strike="noStrike" kern="1200" cap="none" spc="0" normalizeH="0" baseline="0" noProof="0" dirty="0">
              <a:ln>
                <a:noFill/>
              </a:ln>
              <a:solidFill>
                <a:srgbClr val="000000">
                  <a:lumMod val="65000"/>
                  <a:lumOff val="35000"/>
                </a:srgbClr>
              </a:solidFill>
              <a:effectLst/>
              <a:uLnTx/>
              <a:uFillTx/>
              <a:latin typeface="思源黑体 CN ExtraLight"/>
              <a:ea typeface="思源黑体 CN ExtraLight"/>
              <a:cs typeface="+mn-ea"/>
              <a:sym typeface="Noto Sans S Chinese Regular" panose="020B0500000000000000" pitchFamily="34" charset="-122"/>
            </a:endParaRPr>
          </a:p>
          <a:p>
            <a:pPr marL="0" marR="0" lvl="0" indent="0" algn="ctr" defTabSz="914400" rtl="0" eaLnBrk="0" fontAlgn="base" latinLnBrk="0" hangingPunct="0">
              <a:lnSpc>
                <a:spcPct val="150000"/>
              </a:lnSpc>
              <a:spcBef>
                <a:spcPts val="0"/>
              </a:spcBef>
              <a:spcAft>
                <a:spcPct val="0"/>
              </a:spcAft>
              <a:buClrTx/>
              <a:buSzTx/>
              <a:buFont typeface="Arial" panose="020B0604020202020204" pitchFamily="34" charset="0"/>
              <a:buNone/>
              <a:defRPr/>
            </a:pPr>
            <a:r>
              <a:rPr kumimoji="0" lang="zh-CN" altLang="en-US" sz="800" b="0" i="0" u="none" strike="noStrike" kern="1200" cap="none" spc="0" normalizeH="0" baseline="0" noProof="0" dirty="0">
                <a:ln>
                  <a:noFill/>
                </a:ln>
                <a:solidFill>
                  <a:srgbClr val="000000">
                    <a:lumMod val="65000"/>
                    <a:lumOff val="35000"/>
                  </a:srgbClr>
                </a:solidFill>
                <a:effectLst/>
                <a:uLnTx/>
                <a:uFillTx/>
                <a:latin typeface="思源黑体 CN ExtraLight"/>
                <a:ea typeface="思源黑体 CN ExtraLight"/>
                <a:cs typeface="+mn-ea"/>
                <a:sym typeface="Noto Sans S Chinese Regular" panose="020B0500000000000000" pitchFamily="34" charset="-122"/>
              </a:rPr>
              <a:t>请添加你的正文内容请添加你的正文内容</a:t>
            </a:r>
            <a:endParaRPr kumimoji="0" lang="en-GB" altLang="zh-CN" sz="800" b="0" i="0" u="none" strike="noStrike" kern="1200" cap="none" spc="0" normalizeH="0" baseline="0" noProof="0" dirty="0">
              <a:ln>
                <a:noFill/>
              </a:ln>
              <a:solidFill>
                <a:srgbClr val="000000">
                  <a:lumMod val="65000"/>
                  <a:lumOff val="35000"/>
                </a:srgbClr>
              </a:solidFill>
              <a:effectLst/>
              <a:uLnTx/>
              <a:uFillTx/>
              <a:latin typeface="思源黑体 CN ExtraLight"/>
              <a:ea typeface="思源黑体 CN ExtraLight"/>
              <a:cs typeface="+mn-ea"/>
              <a:sym typeface="Noto Sans S Chinese Regular" panose="020B0500000000000000" pitchFamily="34" charset="-122"/>
            </a:endParaRPr>
          </a:p>
          <a:p>
            <a:pPr marL="0" marR="0" lvl="0" indent="0" algn="ctr" defTabSz="914400" rtl="0" eaLnBrk="0" fontAlgn="base" latinLnBrk="0" hangingPunct="0">
              <a:lnSpc>
                <a:spcPct val="150000"/>
              </a:lnSpc>
              <a:spcBef>
                <a:spcPts val="0"/>
              </a:spcBef>
              <a:spcAft>
                <a:spcPct val="0"/>
              </a:spcAft>
              <a:buClrTx/>
              <a:buSzTx/>
              <a:buFont typeface="Arial" panose="020B0604020202020204" pitchFamily="34" charset="0"/>
              <a:buNone/>
              <a:defRPr/>
            </a:pPr>
            <a:endParaRPr kumimoji="0" lang="en-GB" altLang="zh-CN" sz="800" b="0" i="0" u="none" strike="noStrike" kern="1200" cap="none" spc="0" normalizeH="0" baseline="0" noProof="0" dirty="0">
              <a:ln>
                <a:noFill/>
              </a:ln>
              <a:solidFill>
                <a:srgbClr val="000000">
                  <a:lumMod val="65000"/>
                  <a:lumOff val="35000"/>
                </a:srgbClr>
              </a:solidFill>
              <a:effectLst/>
              <a:uLnTx/>
              <a:uFillTx/>
              <a:latin typeface="思源黑体 CN ExtraLight"/>
              <a:ea typeface="思源黑体 CN ExtraLight"/>
              <a:cs typeface="+mn-ea"/>
              <a:sym typeface="Noto Sans S Chinese Regular" panose="020B0500000000000000" pitchFamily="34" charset="-122"/>
            </a:endParaRPr>
          </a:p>
        </p:txBody>
      </p:sp>
      <p:sp>
        <p:nvSpPr>
          <p:cNvPr id="50" name="Text box8"/>
          <p:cNvSpPr txBox="1"/>
          <p:nvPr/>
        </p:nvSpPr>
        <p:spPr>
          <a:xfrm>
            <a:off x="8701442" y="4040410"/>
            <a:ext cx="2775996" cy="338340"/>
          </a:xfrm>
          <a:prstGeom prst="rect">
            <a:avLst/>
          </a:prstGeom>
        </p:spPr>
        <p:txBody>
          <a:bodyPr vert="horz" lIns="0" tIns="98480" rIns="0" bIns="98480" anchor="ctr"/>
          <a:lstStyle>
            <a:lvl1pPr marL="0" indent="0" algn="r" rtl="0" eaLnBrk="0" fontAlgn="base" hangingPunct="0">
              <a:lnSpc>
                <a:spcPct val="100000"/>
              </a:lnSpc>
              <a:spcBef>
                <a:spcPts val="0"/>
              </a:spcBef>
              <a:spcAft>
                <a:spcPts val="0"/>
              </a:spcAft>
              <a:buFont typeface="Arial" panose="020B0604020202020204" pitchFamily="34" charset="0"/>
              <a:buNone/>
              <a:defRPr sz="1265" b="1" kern="1200">
                <a:solidFill>
                  <a:schemeClr val="tx1">
                    <a:lumMod val="75000"/>
                    <a:lumOff val="25000"/>
                  </a:schemeClr>
                </a:solidFill>
                <a:latin typeface="Lato Regular"/>
                <a:ea typeface="+mn-ea"/>
                <a:cs typeface="Lato Regular"/>
              </a:defRPr>
            </a:lvl1pPr>
            <a:lvl2pPr marL="1041400" indent="-400050" algn="l" rtl="0" eaLnBrk="0" fontAlgn="base" hangingPunct="0">
              <a:spcBef>
                <a:spcPct val="20000"/>
              </a:spcBef>
              <a:spcAft>
                <a:spcPct val="0"/>
              </a:spcAft>
              <a:buFont typeface="Arial" panose="020B0604020202020204" pitchFamily="34" charset="0"/>
              <a:buChar char="–"/>
              <a:defRPr sz="4000" kern="1200">
                <a:solidFill>
                  <a:schemeClr val="tx1"/>
                </a:solidFill>
                <a:latin typeface="+mn-lt"/>
                <a:ea typeface="+mn-ea"/>
                <a:cs typeface="+mn-cs"/>
              </a:defRPr>
            </a:lvl2pPr>
            <a:lvl3pPr marL="1605280" indent="-319405" algn="l" rtl="0" eaLnBrk="0" fontAlgn="base" hangingPunct="0">
              <a:spcBef>
                <a:spcPct val="20000"/>
              </a:spcBef>
              <a:spcAft>
                <a:spcPct val="0"/>
              </a:spcAft>
              <a:buFont typeface="Arial" panose="020B0604020202020204" pitchFamily="34" charset="0"/>
              <a:buChar char="•"/>
              <a:defRPr sz="3400" kern="1200">
                <a:solidFill>
                  <a:schemeClr val="tx1"/>
                </a:solidFill>
                <a:latin typeface="+mn-lt"/>
                <a:ea typeface="+mn-ea"/>
                <a:cs typeface="+mn-cs"/>
              </a:defRPr>
            </a:lvl3pPr>
            <a:lvl4pPr marL="2247900" indent="-319405"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4pPr>
            <a:lvl5pPr marL="2891155" indent="-319405"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5pPr>
            <a:lvl6pPr marL="353441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6pPr>
            <a:lvl7pPr marL="417703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7pPr>
            <a:lvl8pPr marL="481965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8pPr>
            <a:lvl9pPr marL="546227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9pPr>
          </a:lstStyle>
          <a:p>
            <a:pPr marL="0" marR="0" lvl="0" indent="0" algn="ctr" defTabSz="914400" rtl="0" eaLnBrk="0" fontAlgn="base" latinLnBrk="0" hangingPunct="0">
              <a:lnSpc>
                <a:spcPct val="100000"/>
              </a:lnSpc>
              <a:spcBef>
                <a:spcPts val="0"/>
              </a:spcBef>
              <a:spcAft>
                <a:spcPts val="0"/>
              </a:spcAft>
              <a:buClrTx/>
              <a:buSzTx/>
              <a:buFont typeface="Arial" panose="020B0604020202020204" pitchFamily="34" charset="0"/>
              <a:buNone/>
              <a:defRPr/>
            </a:pPr>
            <a:r>
              <a:rPr kumimoji="0" lang="zh-CN" altLang="en-US" sz="1515" b="0" i="0" u="none" strike="noStrike" kern="1200" cap="none" spc="0" normalizeH="0" baseline="0" noProof="0" dirty="0">
                <a:ln>
                  <a:noFill/>
                </a:ln>
                <a:solidFill>
                  <a:srgbClr val="000000">
                    <a:lumMod val="65000"/>
                    <a:lumOff val="35000"/>
                  </a:srgbClr>
                </a:solidFill>
                <a:effectLst/>
                <a:uLnTx/>
                <a:uFillTx/>
                <a:latin typeface="思源黑体 CN Bold"/>
                <a:ea typeface="思源黑体 CN Bold"/>
                <a:sym typeface="Noto Sans S Chinese Regular" panose="020B0500000000000000" pitchFamily="34" charset="-122"/>
              </a:rPr>
              <a:t>请添加你的标题</a:t>
            </a:r>
            <a:endParaRPr kumimoji="0" lang="zh-CN" altLang="en-US" sz="1515" b="0" i="0" u="none" strike="noStrike" kern="1200" cap="none" spc="0" normalizeH="0" baseline="0" noProof="0" dirty="0">
              <a:ln>
                <a:noFill/>
              </a:ln>
              <a:solidFill>
                <a:srgbClr val="000000">
                  <a:lumMod val="65000"/>
                  <a:lumOff val="35000"/>
                </a:srgbClr>
              </a:solidFill>
              <a:effectLst/>
              <a:uLnTx/>
              <a:uFillTx/>
              <a:latin typeface="思源黑体 CN Bold"/>
              <a:ea typeface="思源黑体 CN Bold"/>
              <a:sym typeface="Noto Sans S Chinese Regular" panose="020B0500000000000000" pitchFamily="34" charset="-122"/>
            </a:endParaRPr>
          </a:p>
        </p:txBody>
      </p:sp>
      <p:sp>
        <p:nvSpPr>
          <p:cNvPr id="51" name="Text box9"/>
          <p:cNvSpPr txBox="1"/>
          <p:nvPr/>
        </p:nvSpPr>
        <p:spPr>
          <a:xfrm>
            <a:off x="8899794" y="4408849"/>
            <a:ext cx="2264416" cy="548437"/>
          </a:xfrm>
          <a:prstGeom prst="rect">
            <a:avLst/>
          </a:prstGeom>
        </p:spPr>
        <p:txBody>
          <a:bodyPr vert="horz" lIns="0" tIns="0" rIns="0" bIns="0"/>
          <a:lstStyle>
            <a:lvl1pPr marL="0" indent="0" algn="r" rtl="0" eaLnBrk="0" fontAlgn="base" hangingPunct="0">
              <a:lnSpc>
                <a:spcPct val="150000"/>
              </a:lnSpc>
              <a:spcBef>
                <a:spcPts val="0"/>
              </a:spcBef>
              <a:spcAft>
                <a:spcPct val="0"/>
              </a:spcAft>
              <a:buFont typeface="Arial" panose="020B0604020202020204" pitchFamily="34" charset="0"/>
              <a:buNone/>
              <a:defRPr sz="1000" kern="1200" baseline="0">
                <a:solidFill>
                  <a:schemeClr val="tx1">
                    <a:lumMod val="50000"/>
                    <a:lumOff val="50000"/>
                  </a:schemeClr>
                </a:solidFill>
                <a:latin typeface="Lato Regular"/>
                <a:ea typeface="+mn-ea"/>
                <a:cs typeface="Lato Regular"/>
              </a:defRPr>
            </a:lvl1pPr>
            <a:lvl2pPr marL="1041400" indent="-400050" algn="l" rtl="0" eaLnBrk="0" fontAlgn="base" hangingPunct="0">
              <a:spcBef>
                <a:spcPct val="20000"/>
              </a:spcBef>
              <a:spcAft>
                <a:spcPct val="0"/>
              </a:spcAft>
              <a:buFont typeface="Arial" panose="020B0604020202020204" pitchFamily="34" charset="0"/>
              <a:buChar char="–"/>
              <a:defRPr sz="4000" kern="1200">
                <a:solidFill>
                  <a:schemeClr val="tx1"/>
                </a:solidFill>
                <a:latin typeface="+mn-lt"/>
                <a:ea typeface="+mn-ea"/>
                <a:cs typeface="+mn-cs"/>
              </a:defRPr>
            </a:lvl2pPr>
            <a:lvl3pPr marL="1605280" indent="-319405" algn="l" rtl="0" eaLnBrk="0" fontAlgn="base" hangingPunct="0">
              <a:spcBef>
                <a:spcPct val="20000"/>
              </a:spcBef>
              <a:spcAft>
                <a:spcPct val="0"/>
              </a:spcAft>
              <a:buFont typeface="Arial" panose="020B0604020202020204" pitchFamily="34" charset="0"/>
              <a:buChar char="•"/>
              <a:defRPr sz="3400" kern="1200">
                <a:solidFill>
                  <a:schemeClr val="tx1"/>
                </a:solidFill>
                <a:latin typeface="+mn-lt"/>
                <a:ea typeface="+mn-ea"/>
                <a:cs typeface="+mn-cs"/>
              </a:defRPr>
            </a:lvl3pPr>
            <a:lvl4pPr marL="2247900" indent="-319405"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4pPr>
            <a:lvl5pPr marL="2891155" indent="-319405"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5pPr>
            <a:lvl6pPr marL="353441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6pPr>
            <a:lvl7pPr marL="417703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7pPr>
            <a:lvl8pPr marL="481965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8pPr>
            <a:lvl9pPr marL="546227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9pPr>
          </a:lstStyle>
          <a:p>
            <a:pPr marL="0" marR="0" lvl="0" indent="0" algn="ctr" defTabSz="914400" rtl="0" eaLnBrk="0" fontAlgn="base" latinLnBrk="0" hangingPunct="0">
              <a:lnSpc>
                <a:spcPct val="150000"/>
              </a:lnSpc>
              <a:spcBef>
                <a:spcPts val="0"/>
              </a:spcBef>
              <a:spcAft>
                <a:spcPct val="0"/>
              </a:spcAft>
              <a:buClrTx/>
              <a:buSzTx/>
              <a:buFont typeface="Arial" panose="020B0604020202020204" pitchFamily="34" charset="0"/>
              <a:buNone/>
              <a:defRPr/>
            </a:pPr>
            <a:r>
              <a:rPr kumimoji="0" lang="zh-CN" altLang="en-US" sz="800" b="0" i="0" u="none" strike="noStrike" kern="1200" cap="none" spc="0" normalizeH="0" baseline="0" noProof="0" dirty="0">
                <a:ln>
                  <a:noFill/>
                </a:ln>
                <a:solidFill>
                  <a:srgbClr val="000000">
                    <a:lumMod val="65000"/>
                    <a:lumOff val="35000"/>
                  </a:srgbClr>
                </a:solidFill>
                <a:effectLst/>
                <a:uLnTx/>
                <a:uFillTx/>
                <a:latin typeface="思源黑体 CN ExtraLight"/>
                <a:ea typeface="思源黑体 CN ExtraLight"/>
                <a:cs typeface="+mn-ea"/>
                <a:sym typeface="Noto Sans S Chinese Regular" panose="020B0500000000000000" pitchFamily="34" charset="-122"/>
              </a:rPr>
              <a:t>请添加你的正文内容请添加你的正文内容</a:t>
            </a:r>
            <a:endParaRPr kumimoji="0" lang="en-US" altLang="zh-CN" sz="800" b="0" i="0" u="none" strike="noStrike" kern="1200" cap="none" spc="0" normalizeH="0" baseline="0" noProof="0" dirty="0">
              <a:ln>
                <a:noFill/>
              </a:ln>
              <a:solidFill>
                <a:srgbClr val="000000">
                  <a:lumMod val="65000"/>
                  <a:lumOff val="35000"/>
                </a:srgbClr>
              </a:solidFill>
              <a:effectLst/>
              <a:uLnTx/>
              <a:uFillTx/>
              <a:latin typeface="思源黑体 CN ExtraLight"/>
              <a:ea typeface="思源黑体 CN ExtraLight"/>
              <a:cs typeface="+mn-ea"/>
              <a:sym typeface="Noto Sans S Chinese Regular" panose="020B0500000000000000" pitchFamily="34" charset="-122"/>
            </a:endParaRPr>
          </a:p>
          <a:p>
            <a:pPr marL="0" marR="0" lvl="0" indent="0" algn="ctr" defTabSz="914400" rtl="0" eaLnBrk="0" fontAlgn="base" latinLnBrk="0" hangingPunct="0">
              <a:lnSpc>
                <a:spcPct val="150000"/>
              </a:lnSpc>
              <a:spcBef>
                <a:spcPts val="0"/>
              </a:spcBef>
              <a:spcAft>
                <a:spcPct val="0"/>
              </a:spcAft>
              <a:buClrTx/>
              <a:buSzTx/>
              <a:buFont typeface="Arial" panose="020B0604020202020204" pitchFamily="34" charset="0"/>
              <a:buNone/>
              <a:defRPr/>
            </a:pPr>
            <a:r>
              <a:rPr kumimoji="0" lang="zh-CN" altLang="en-US" sz="800" b="0" i="0" u="none" strike="noStrike" kern="1200" cap="none" spc="0" normalizeH="0" baseline="0" noProof="0" dirty="0">
                <a:ln>
                  <a:noFill/>
                </a:ln>
                <a:solidFill>
                  <a:srgbClr val="000000">
                    <a:lumMod val="65000"/>
                    <a:lumOff val="35000"/>
                  </a:srgbClr>
                </a:solidFill>
                <a:effectLst/>
                <a:uLnTx/>
                <a:uFillTx/>
                <a:latin typeface="思源黑体 CN ExtraLight"/>
                <a:ea typeface="思源黑体 CN ExtraLight"/>
                <a:cs typeface="+mn-ea"/>
                <a:sym typeface="Noto Sans S Chinese Regular" panose="020B0500000000000000" pitchFamily="34" charset="-122"/>
              </a:rPr>
              <a:t>请添加你的正文内容请添加你的正文内容</a:t>
            </a:r>
            <a:endParaRPr kumimoji="0" lang="en-GB" altLang="zh-CN" sz="800" b="0" i="0" u="none" strike="noStrike" kern="1200" cap="none" spc="0" normalizeH="0" baseline="0" noProof="0" dirty="0">
              <a:ln>
                <a:noFill/>
              </a:ln>
              <a:solidFill>
                <a:srgbClr val="000000">
                  <a:lumMod val="65000"/>
                  <a:lumOff val="35000"/>
                </a:srgbClr>
              </a:solidFill>
              <a:effectLst/>
              <a:uLnTx/>
              <a:uFillTx/>
              <a:latin typeface="思源黑体 CN ExtraLight"/>
              <a:ea typeface="思源黑体 CN ExtraLight"/>
              <a:cs typeface="+mn-ea"/>
              <a:sym typeface="Noto Sans S Chinese Regular" panose="020B0500000000000000" pitchFamily="34" charset="-122"/>
            </a:endParaRPr>
          </a:p>
          <a:p>
            <a:pPr marL="0" marR="0" lvl="0" indent="0" algn="ctr" defTabSz="914400" rtl="0" eaLnBrk="0" fontAlgn="base" latinLnBrk="0" hangingPunct="0">
              <a:lnSpc>
                <a:spcPct val="150000"/>
              </a:lnSpc>
              <a:spcBef>
                <a:spcPts val="0"/>
              </a:spcBef>
              <a:spcAft>
                <a:spcPct val="0"/>
              </a:spcAft>
              <a:buClrTx/>
              <a:buSzTx/>
              <a:buFont typeface="Arial" panose="020B0604020202020204" pitchFamily="34" charset="0"/>
              <a:buNone/>
              <a:defRPr/>
            </a:pPr>
            <a:r>
              <a:rPr kumimoji="0" lang="zh-CN" altLang="en-US" sz="800" b="0" i="0" u="none" strike="noStrike" kern="1200" cap="none" spc="0" normalizeH="0" baseline="0" noProof="0" dirty="0">
                <a:ln>
                  <a:noFill/>
                </a:ln>
                <a:solidFill>
                  <a:srgbClr val="000000">
                    <a:lumMod val="65000"/>
                    <a:lumOff val="35000"/>
                  </a:srgbClr>
                </a:solidFill>
                <a:effectLst/>
                <a:uLnTx/>
                <a:uFillTx/>
                <a:latin typeface="思源黑体 CN ExtraLight"/>
                <a:ea typeface="思源黑体 CN ExtraLight"/>
                <a:cs typeface="+mn-ea"/>
                <a:sym typeface="Noto Sans S Chinese Regular" panose="020B0500000000000000" pitchFamily="34" charset="-122"/>
              </a:rPr>
              <a:t>请添加你的正文内容请添加你的正文内容</a:t>
            </a:r>
            <a:endParaRPr kumimoji="0" lang="en-GB" altLang="zh-CN" sz="800" b="0" i="0" u="none" strike="noStrike" kern="1200" cap="none" spc="0" normalizeH="0" baseline="0" noProof="0" dirty="0">
              <a:ln>
                <a:noFill/>
              </a:ln>
              <a:solidFill>
                <a:srgbClr val="000000">
                  <a:lumMod val="65000"/>
                  <a:lumOff val="35000"/>
                </a:srgbClr>
              </a:solidFill>
              <a:effectLst/>
              <a:uLnTx/>
              <a:uFillTx/>
              <a:latin typeface="思源黑体 CN ExtraLight"/>
              <a:ea typeface="思源黑体 CN ExtraLight"/>
              <a:cs typeface="+mn-ea"/>
              <a:sym typeface="Noto Sans S Chinese Regular" panose="020B0500000000000000" pitchFamily="34" charset="-122"/>
            </a:endParaRPr>
          </a:p>
          <a:p>
            <a:pPr marL="0" marR="0" lvl="0" indent="0" algn="ctr" defTabSz="914400" rtl="0" eaLnBrk="0" fontAlgn="base" latinLnBrk="0" hangingPunct="0">
              <a:lnSpc>
                <a:spcPct val="150000"/>
              </a:lnSpc>
              <a:spcBef>
                <a:spcPts val="0"/>
              </a:spcBef>
              <a:spcAft>
                <a:spcPct val="0"/>
              </a:spcAft>
              <a:buClrTx/>
              <a:buSzTx/>
              <a:buFont typeface="Arial" panose="020B0604020202020204" pitchFamily="34" charset="0"/>
              <a:buNone/>
              <a:defRPr/>
            </a:pPr>
            <a:endParaRPr kumimoji="0" lang="en-GB" altLang="zh-CN" sz="800" b="0" i="0" u="none" strike="noStrike" kern="1200" cap="none" spc="0" normalizeH="0" baseline="0" noProof="0" dirty="0">
              <a:ln>
                <a:noFill/>
              </a:ln>
              <a:solidFill>
                <a:srgbClr val="000000">
                  <a:lumMod val="65000"/>
                  <a:lumOff val="35000"/>
                </a:srgbClr>
              </a:solidFill>
              <a:effectLst/>
              <a:uLnTx/>
              <a:uFillTx/>
              <a:latin typeface="思源黑体 CN ExtraLight"/>
              <a:ea typeface="思源黑体 CN ExtraLight"/>
              <a:cs typeface="+mn-ea"/>
              <a:sym typeface="Noto Sans S Chinese Regular" panose="020B0500000000000000" pitchFamily="34" charset="-122"/>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AutoShape0"/>
          <p:cNvSpPr/>
          <p:nvPr/>
        </p:nvSpPr>
        <p:spPr>
          <a:xfrm>
            <a:off x="-1589" y="1731825"/>
            <a:ext cx="12193590" cy="3293463"/>
          </a:xfrm>
          <a:prstGeom prst="roundRect">
            <a:avLst>
              <a:gd name="adj" fmla="val 0"/>
            </a:avLst>
          </a:prstGeom>
          <a:blipFill>
            <a:blip r:embed="rId1"/>
            <a:stretch>
              <a:fillRect/>
            </a:stretch>
          </a:blipFill>
          <a:ln w="9525">
            <a:noFill/>
            <a:roun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dirty="0">
              <a:latin typeface="Open Sans" panose="020B0606030504020204" pitchFamily="34" charset="0"/>
              <a:ea typeface="微软雅黑" panose="020B0503020204020204" pitchFamily="34" charset="-122"/>
              <a:sym typeface="Open Sans" panose="020B0606030504020204" pitchFamily="34" charset="0"/>
            </a:endParaRPr>
          </a:p>
        </p:txBody>
      </p:sp>
      <p:sp>
        <p:nvSpPr>
          <p:cNvPr id="8" name="AutoShape1"/>
          <p:cNvSpPr/>
          <p:nvPr/>
        </p:nvSpPr>
        <p:spPr>
          <a:xfrm>
            <a:off x="669925" y="1731824"/>
            <a:ext cx="10850563" cy="3293463"/>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dirty="0">
              <a:solidFill>
                <a:schemeClr val="tx1">
                  <a:lumMod val="75000"/>
                  <a:lumOff val="25000"/>
                </a:schemeClr>
              </a:solidFill>
              <a:latin typeface="Open Sans" panose="020B0606030504020204" pitchFamily="34" charset="0"/>
              <a:ea typeface="微软雅黑" panose="020B0503020204020204" pitchFamily="34" charset="-122"/>
              <a:sym typeface="Open Sans" panose="020B0606030504020204" pitchFamily="34" charset="0"/>
            </a:endParaRPr>
          </a:p>
        </p:txBody>
      </p:sp>
      <p:cxnSp>
        <p:nvCxnSpPr>
          <p:cNvPr id="9" name="Line0"/>
          <p:cNvCxnSpPr/>
          <p:nvPr/>
        </p:nvCxnSpPr>
        <p:spPr>
          <a:xfrm>
            <a:off x="3318585" y="5615145"/>
            <a:ext cx="0" cy="1125852"/>
          </a:xfrm>
          <a:prstGeom prst="line">
            <a:avLst/>
          </a:prstGeom>
          <a:ln w="3175">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0" name="Line1"/>
          <p:cNvCxnSpPr/>
          <p:nvPr/>
        </p:nvCxnSpPr>
        <p:spPr>
          <a:xfrm>
            <a:off x="6099590" y="5615145"/>
            <a:ext cx="0" cy="1125852"/>
          </a:xfrm>
          <a:prstGeom prst="line">
            <a:avLst/>
          </a:prstGeom>
          <a:ln w="3175">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1" name="Line2"/>
          <p:cNvCxnSpPr/>
          <p:nvPr/>
        </p:nvCxnSpPr>
        <p:spPr>
          <a:xfrm>
            <a:off x="8880595" y="5615145"/>
            <a:ext cx="0" cy="1155968"/>
          </a:xfrm>
          <a:prstGeom prst="line">
            <a:avLst/>
          </a:prstGeom>
          <a:ln w="3175">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AutoShape2"/>
          <p:cNvCxnSpPr>
            <a:endCxn id="25" idx="2"/>
          </p:cNvCxnSpPr>
          <p:nvPr/>
        </p:nvCxnSpPr>
        <p:spPr>
          <a:xfrm>
            <a:off x="1768174" y="4947048"/>
            <a:ext cx="8095603" cy="0"/>
          </a:xfrm>
          <a:prstGeom prst="straightConnector1">
            <a:avLst/>
          </a:prstGeom>
          <a:ln w="152400">
            <a:solidFill>
              <a:schemeClr val="bg2">
                <a:lumMod val="20000"/>
                <a:lumOff val="8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1" name="AutoShape3"/>
          <p:cNvSpPr/>
          <p:nvPr/>
        </p:nvSpPr>
        <p:spPr>
          <a:xfrm>
            <a:off x="1520760" y="4539726"/>
            <a:ext cx="814644" cy="814644"/>
          </a:xfrm>
          <a:prstGeom prst="ellipse">
            <a:avLst/>
          </a:prstGeom>
          <a:solidFill>
            <a:schemeClr val="accent1"/>
          </a:solidFill>
          <a:ln w="57150" cap="flat" cmpd="sng" algn="ctr">
            <a:solidFill>
              <a:schemeClr val="bg1"/>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defRPr>
            </a:lvl1pPr>
            <a:lvl2pPr marL="457200" algn="l" defTabSz="457200" rtl="0" eaLnBrk="1" latinLnBrk="0" hangingPunct="1">
              <a:defRPr sz="1800" kern="1200">
                <a:solidFill>
                  <a:schemeClr val="lt1"/>
                </a:solidFill>
              </a:defRPr>
            </a:lvl2pPr>
            <a:lvl3pPr marL="914400" algn="l" defTabSz="457200" rtl="0" eaLnBrk="1" latinLnBrk="0" hangingPunct="1">
              <a:defRPr sz="1800" kern="1200">
                <a:solidFill>
                  <a:schemeClr val="lt1"/>
                </a:solidFill>
              </a:defRPr>
            </a:lvl3pPr>
            <a:lvl4pPr marL="1371600" algn="l" defTabSz="457200" rtl="0" eaLnBrk="1" latinLnBrk="0" hangingPunct="1">
              <a:defRPr sz="1800" kern="1200">
                <a:solidFill>
                  <a:schemeClr val="lt1"/>
                </a:solidFill>
              </a:defRPr>
            </a:lvl4pPr>
            <a:lvl5pPr marL="1828800" algn="l" defTabSz="457200" rtl="0" eaLnBrk="1" latinLnBrk="0" hangingPunct="1">
              <a:defRPr sz="1800" kern="1200">
                <a:solidFill>
                  <a:schemeClr val="lt1"/>
                </a:solidFill>
              </a:defRPr>
            </a:lvl5pPr>
            <a:lvl6pPr marL="2286000" algn="l" defTabSz="457200" rtl="0" eaLnBrk="1" latinLnBrk="0" hangingPunct="1">
              <a:defRPr sz="1800" kern="1200">
                <a:solidFill>
                  <a:schemeClr val="lt1"/>
                </a:solidFill>
              </a:defRPr>
            </a:lvl6pPr>
            <a:lvl7pPr marL="2743200" algn="l" defTabSz="457200" rtl="0" eaLnBrk="1" latinLnBrk="0" hangingPunct="1">
              <a:defRPr sz="1800" kern="1200">
                <a:solidFill>
                  <a:schemeClr val="lt1"/>
                </a:solidFill>
              </a:defRPr>
            </a:lvl7pPr>
            <a:lvl8pPr marL="3200400" algn="l" defTabSz="457200" rtl="0" eaLnBrk="1" latinLnBrk="0" hangingPunct="1">
              <a:defRPr sz="1800" kern="1200">
                <a:solidFill>
                  <a:schemeClr val="lt1"/>
                </a:solidFill>
              </a:defRPr>
            </a:lvl8pPr>
            <a:lvl9pPr marL="3657600" algn="l" defTabSz="457200" rtl="0" eaLnBrk="1" latinLnBrk="0" hangingPunct="1">
              <a:defRPr sz="1800" kern="1200">
                <a:solidFill>
                  <a:schemeClr val="lt1"/>
                </a:solidFill>
              </a:defRPr>
            </a:lvl9pPr>
          </a:lstStyle>
          <a:p>
            <a:pPr algn="ctr"/>
            <a:endParaRPr>
              <a:latin typeface="Open Sans" panose="020B0606030504020204" pitchFamily="34" charset="0"/>
              <a:ea typeface="微软雅黑" panose="020B0503020204020204" pitchFamily="34" charset="-122"/>
              <a:sym typeface="Open Sans" panose="020B0606030504020204" pitchFamily="34" charset="0"/>
            </a:endParaRPr>
          </a:p>
        </p:txBody>
      </p:sp>
      <p:sp>
        <p:nvSpPr>
          <p:cNvPr id="32" name="Freeform0"/>
          <p:cNvSpPr/>
          <p:nvPr/>
        </p:nvSpPr>
        <p:spPr bwMode="auto">
          <a:xfrm>
            <a:off x="1753989" y="4771926"/>
            <a:ext cx="348184" cy="352086"/>
          </a:xfrm>
          <a:custGeom>
            <a:avLst/>
            <a:gdLst>
              <a:gd name="connsiteX0" fmla="*/ 446492 w 598324"/>
              <a:gd name="connsiteY0" fmla="*/ 409357 h 605028"/>
              <a:gd name="connsiteX1" fmla="*/ 402334 w 598324"/>
              <a:gd name="connsiteY1" fmla="*/ 453535 h 605028"/>
              <a:gd name="connsiteX2" fmla="*/ 446492 w 598324"/>
              <a:gd name="connsiteY2" fmla="*/ 497620 h 605028"/>
              <a:gd name="connsiteX3" fmla="*/ 490650 w 598324"/>
              <a:gd name="connsiteY3" fmla="*/ 453535 h 605028"/>
              <a:gd name="connsiteX4" fmla="*/ 446492 w 598324"/>
              <a:gd name="connsiteY4" fmla="*/ 409357 h 605028"/>
              <a:gd name="connsiteX5" fmla="*/ 446492 w 598324"/>
              <a:gd name="connsiteY5" fmla="*/ 301949 h 605028"/>
              <a:gd name="connsiteX6" fmla="*/ 467879 w 598324"/>
              <a:gd name="connsiteY6" fmla="*/ 323302 h 605028"/>
              <a:gd name="connsiteX7" fmla="*/ 467879 w 598324"/>
              <a:gd name="connsiteY7" fmla="*/ 338396 h 605028"/>
              <a:gd name="connsiteX8" fmla="*/ 512867 w 598324"/>
              <a:gd name="connsiteY8" fmla="*/ 356987 h 605028"/>
              <a:gd name="connsiteX9" fmla="*/ 523560 w 598324"/>
              <a:gd name="connsiteY9" fmla="*/ 346311 h 605028"/>
              <a:gd name="connsiteX10" fmla="*/ 538679 w 598324"/>
              <a:gd name="connsiteY10" fmla="*/ 340053 h 605028"/>
              <a:gd name="connsiteX11" fmla="*/ 553798 w 598324"/>
              <a:gd name="connsiteY11" fmla="*/ 346311 h 605028"/>
              <a:gd name="connsiteX12" fmla="*/ 553798 w 598324"/>
              <a:gd name="connsiteY12" fmla="*/ 376591 h 605028"/>
              <a:gd name="connsiteX13" fmla="*/ 543196 w 598324"/>
              <a:gd name="connsiteY13" fmla="*/ 387176 h 605028"/>
              <a:gd name="connsiteX14" fmla="*/ 561726 w 598324"/>
              <a:gd name="connsiteY14" fmla="*/ 432090 h 605028"/>
              <a:gd name="connsiteX15" fmla="*/ 576844 w 598324"/>
              <a:gd name="connsiteY15" fmla="*/ 432090 h 605028"/>
              <a:gd name="connsiteX16" fmla="*/ 598324 w 598324"/>
              <a:gd name="connsiteY16" fmla="*/ 453535 h 605028"/>
              <a:gd name="connsiteX17" fmla="*/ 576844 w 598324"/>
              <a:gd name="connsiteY17" fmla="*/ 474887 h 605028"/>
              <a:gd name="connsiteX18" fmla="*/ 561726 w 598324"/>
              <a:gd name="connsiteY18" fmla="*/ 474887 h 605028"/>
              <a:gd name="connsiteX19" fmla="*/ 543196 w 598324"/>
              <a:gd name="connsiteY19" fmla="*/ 519801 h 605028"/>
              <a:gd name="connsiteX20" fmla="*/ 553798 w 598324"/>
              <a:gd name="connsiteY20" fmla="*/ 530386 h 605028"/>
              <a:gd name="connsiteX21" fmla="*/ 553798 w 598324"/>
              <a:gd name="connsiteY21" fmla="*/ 560666 h 605028"/>
              <a:gd name="connsiteX22" fmla="*/ 538679 w 598324"/>
              <a:gd name="connsiteY22" fmla="*/ 566925 h 605028"/>
              <a:gd name="connsiteX23" fmla="*/ 523560 w 598324"/>
              <a:gd name="connsiteY23" fmla="*/ 560666 h 605028"/>
              <a:gd name="connsiteX24" fmla="*/ 512867 w 598324"/>
              <a:gd name="connsiteY24" fmla="*/ 549990 h 605028"/>
              <a:gd name="connsiteX25" fmla="*/ 467879 w 598324"/>
              <a:gd name="connsiteY25" fmla="*/ 568581 h 605028"/>
              <a:gd name="connsiteX26" fmla="*/ 467879 w 598324"/>
              <a:gd name="connsiteY26" fmla="*/ 583675 h 605028"/>
              <a:gd name="connsiteX27" fmla="*/ 446492 w 598324"/>
              <a:gd name="connsiteY27" fmla="*/ 605028 h 605028"/>
              <a:gd name="connsiteX28" fmla="*/ 425105 w 598324"/>
              <a:gd name="connsiteY28" fmla="*/ 583675 h 605028"/>
              <a:gd name="connsiteX29" fmla="*/ 425105 w 598324"/>
              <a:gd name="connsiteY29" fmla="*/ 568581 h 605028"/>
              <a:gd name="connsiteX30" fmla="*/ 380117 w 598324"/>
              <a:gd name="connsiteY30" fmla="*/ 549990 h 605028"/>
              <a:gd name="connsiteX31" fmla="*/ 369424 w 598324"/>
              <a:gd name="connsiteY31" fmla="*/ 560666 h 605028"/>
              <a:gd name="connsiteX32" fmla="*/ 354305 w 598324"/>
              <a:gd name="connsiteY32" fmla="*/ 566925 h 605028"/>
              <a:gd name="connsiteX33" fmla="*/ 339186 w 598324"/>
              <a:gd name="connsiteY33" fmla="*/ 560666 h 605028"/>
              <a:gd name="connsiteX34" fmla="*/ 339186 w 598324"/>
              <a:gd name="connsiteY34" fmla="*/ 530386 h 605028"/>
              <a:gd name="connsiteX35" fmla="*/ 349880 w 598324"/>
              <a:gd name="connsiteY35" fmla="*/ 519801 h 605028"/>
              <a:gd name="connsiteX36" fmla="*/ 331258 w 598324"/>
              <a:gd name="connsiteY36" fmla="*/ 474887 h 605028"/>
              <a:gd name="connsiteX37" fmla="*/ 316139 w 598324"/>
              <a:gd name="connsiteY37" fmla="*/ 474887 h 605028"/>
              <a:gd name="connsiteX38" fmla="*/ 294752 w 598324"/>
              <a:gd name="connsiteY38" fmla="*/ 453535 h 605028"/>
              <a:gd name="connsiteX39" fmla="*/ 316139 w 598324"/>
              <a:gd name="connsiteY39" fmla="*/ 432090 h 605028"/>
              <a:gd name="connsiteX40" fmla="*/ 331258 w 598324"/>
              <a:gd name="connsiteY40" fmla="*/ 432090 h 605028"/>
              <a:gd name="connsiteX41" fmla="*/ 349788 w 598324"/>
              <a:gd name="connsiteY41" fmla="*/ 387176 h 605028"/>
              <a:gd name="connsiteX42" fmla="*/ 339186 w 598324"/>
              <a:gd name="connsiteY42" fmla="*/ 376591 h 605028"/>
              <a:gd name="connsiteX43" fmla="*/ 339186 w 598324"/>
              <a:gd name="connsiteY43" fmla="*/ 346403 h 605028"/>
              <a:gd name="connsiteX44" fmla="*/ 354305 w 598324"/>
              <a:gd name="connsiteY44" fmla="*/ 340053 h 605028"/>
              <a:gd name="connsiteX45" fmla="*/ 369424 w 598324"/>
              <a:gd name="connsiteY45" fmla="*/ 346403 h 605028"/>
              <a:gd name="connsiteX46" fmla="*/ 380117 w 598324"/>
              <a:gd name="connsiteY46" fmla="*/ 356987 h 605028"/>
              <a:gd name="connsiteX47" fmla="*/ 425105 w 598324"/>
              <a:gd name="connsiteY47" fmla="*/ 338396 h 605028"/>
              <a:gd name="connsiteX48" fmla="*/ 425105 w 598324"/>
              <a:gd name="connsiteY48" fmla="*/ 323302 h 605028"/>
              <a:gd name="connsiteX49" fmla="*/ 446492 w 598324"/>
              <a:gd name="connsiteY49" fmla="*/ 301949 h 605028"/>
              <a:gd name="connsiteX50" fmla="*/ 240216 w 598324"/>
              <a:gd name="connsiteY50" fmla="*/ 158405 h 605028"/>
              <a:gd name="connsiteX51" fmla="*/ 158638 w 598324"/>
              <a:gd name="connsiteY51" fmla="*/ 239770 h 605028"/>
              <a:gd name="connsiteX52" fmla="*/ 240216 w 598324"/>
              <a:gd name="connsiteY52" fmla="*/ 321228 h 605028"/>
              <a:gd name="connsiteX53" fmla="*/ 321701 w 598324"/>
              <a:gd name="connsiteY53" fmla="*/ 239770 h 605028"/>
              <a:gd name="connsiteX54" fmla="*/ 240216 w 598324"/>
              <a:gd name="connsiteY54" fmla="*/ 158405 h 605028"/>
              <a:gd name="connsiteX55" fmla="*/ 240216 w 598324"/>
              <a:gd name="connsiteY55" fmla="*/ 0 h 605028"/>
              <a:gd name="connsiteX56" fmla="*/ 280958 w 598324"/>
              <a:gd name="connsiteY56" fmla="*/ 40683 h 605028"/>
              <a:gd name="connsiteX57" fmla="*/ 280958 w 598324"/>
              <a:gd name="connsiteY57" fmla="*/ 65442 h 605028"/>
              <a:gd name="connsiteX58" fmla="*/ 334790 w 598324"/>
              <a:gd name="connsiteY58" fmla="*/ 87808 h 605028"/>
              <a:gd name="connsiteX59" fmla="*/ 352396 w 598324"/>
              <a:gd name="connsiteY59" fmla="*/ 70228 h 605028"/>
              <a:gd name="connsiteX60" fmla="*/ 410007 w 598324"/>
              <a:gd name="connsiteY60" fmla="*/ 70228 h 605028"/>
              <a:gd name="connsiteX61" fmla="*/ 410007 w 598324"/>
              <a:gd name="connsiteY61" fmla="*/ 127755 h 605028"/>
              <a:gd name="connsiteX62" fmla="*/ 392401 w 598324"/>
              <a:gd name="connsiteY62" fmla="*/ 145335 h 605028"/>
              <a:gd name="connsiteX63" fmla="*/ 414801 w 598324"/>
              <a:gd name="connsiteY63" fmla="*/ 199088 h 605028"/>
              <a:gd name="connsiteX64" fmla="*/ 439596 w 598324"/>
              <a:gd name="connsiteY64" fmla="*/ 199088 h 605028"/>
              <a:gd name="connsiteX65" fmla="*/ 480339 w 598324"/>
              <a:gd name="connsiteY65" fmla="*/ 239770 h 605028"/>
              <a:gd name="connsiteX66" fmla="*/ 463931 w 598324"/>
              <a:gd name="connsiteY66" fmla="*/ 272169 h 605028"/>
              <a:gd name="connsiteX67" fmla="*/ 446510 w 598324"/>
              <a:gd name="connsiteY67" fmla="*/ 269224 h 605028"/>
              <a:gd name="connsiteX68" fmla="*/ 393323 w 598324"/>
              <a:gd name="connsiteY68" fmla="*/ 313404 h 605028"/>
              <a:gd name="connsiteX69" fmla="*/ 385027 w 598324"/>
              <a:gd name="connsiteY69" fmla="*/ 316810 h 605028"/>
              <a:gd name="connsiteX70" fmla="*/ 354332 w 598324"/>
              <a:gd name="connsiteY70" fmla="*/ 307330 h 605028"/>
              <a:gd name="connsiteX71" fmla="*/ 315986 w 598324"/>
              <a:gd name="connsiteY71" fmla="*/ 323253 h 605028"/>
              <a:gd name="connsiteX72" fmla="*/ 300223 w 598324"/>
              <a:gd name="connsiteY72" fmla="*/ 361359 h 605028"/>
              <a:gd name="connsiteX73" fmla="*/ 309718 w 598324"/>
              <a:gd name="connsiteY73" fmla="*/ 392009 h 605028"/>
              <a:gd name="connsiteX74" fmla="*/ 306307 w 598324"/>
              <a:gd name="connsiteY74" fmla="*/ 400293 h 605028"/>
              <a:gd name="connsiteX75" fmla="*/ 262062 w 598324"/>
              <a:gd name="connsiteY75" fmla="*/ 453401 h 605028"/>
              <a:gd name="connsiteX76" fmla="*/ 265011 w 598324"/>
              <a:gd name="connsiteY76" fmla="*/ 470981 h 605028"/>
              <a:gd name="connsiteX77" fmla="*/ 240216 w 598324"/>
              <a:gd name="connsiteY77" fmla="*/ 479633 h 605028"/>
              <a:gd name="connsiteX78" fmla="*/ 199473 w 598324"/>
              <a:gd name="connsiteY78" fmla="*/ 438950 h 605028"/>
              <a:gd name="connsiteX79" fmla="*/ 199473 w 598324"/>
              <a:gd name="connsiteY79" fmla="*/ 414099 h 605028"/>
              <a:gd name="connsiteX80" fmla="*/ 145549 w 598324"/>
              <a:gd name="connsiteY80" fmla="*/ 391825 h 605028"/>
              <a:gd name="connsiteX81" fmla="*/ 128035 w 598324"/>
              <a:gd name="connsiteY81" fmla="*/ 409313 h 605028"/>
              <a:gd name="connsiteX82" fmla="*/ 99183 w 598324"/>
              <a:gd name="connsiteY82" fmla="*/ 421278 h 605028"/>
              <a:gd name="connsiteX83" fmla="*/ 70424 w 598324"/>
              <a:gd name="connsiteY83" fmla="*/ 409313 h 605028"/>
              <a:gd name="connsiteX84" fmla="*/ 70424 w 598324"/>
              <a:gd name="connsiteY84" fmla="*/ 351786 h 605028"/>
              <a:gd name="connsiteX85" fmla="*/ 87938 w 598324"/>
              <a:gd name="connsiteY85" fmla="*/ 334298 h 605028"/>
              <a:gd name="connsiteX86" fmla="*/ 65631 w 598324"/>
              <a:gd name="connsiteY86" fmla="*/ 280453 h 605028"/>
              <a:gd name="connsiteX87" fmla="*/ 40743 w 598324"/>
              <a:gd name="connsiteY87" fmla="*/ 280453 h 605028"/>
              <a:gd name="connsiteX88" fmla="*/ 0 w 598324"/>
              <a:gd name="connsiteY88" fmla="*/ 239770 h 605028"/>
              <a:gd name="connsiteX89" fmla="*/ 40743 w 598324"/>
              <a:gd name="connsiteY89" fmla="*/ 199088 h 605028"/>
              <a:gd name="connsiteX90" fmla="*/ 65631 w 598324"/>
              <a:gd name="connsiteY90" fmla="*/ 199088 h 605028"/>
              <a:gd name="connsiteX91" fmla="*/ 87938 w 598324"/>
              <a:gd name="connsiteY91" fmla="*/ 145335 h 605028"/>
              <a:gd name="connsiteX92" fmla="*/ 70424 w 598324"/>
              <a:gd name="connsiteY92" fmla="*/ 127755 h 605028"/>
              <a:gd name="connsiteX93" fmla="*/ 70424 w 598324"/>
              <a:gd name="connsiteY93" fmla="*/ 70228 h 605028"/>
              <a:gd name="connsiteX94" fmla="*/ 128035 w 598324"/>
              <a:gd name="connsiteY94" fmla="*/ 70228 h 605028"/>
              <a:gd name="connsiteX95" fmla="*/ 145549 w 598324"/>
              <a:gd name="connsiteY95" fmla="*/ 87808 h 605028"/>
              <a:gd name="connsiteX96" fmla="*/ 199473 w 598324"/>
              <a:gd name="connsiteY96" fmla="*/ 65442 h 605028"/>
              <a:gd name="connsiteX97" fmla="*/ 199473 w 598324"/>
              <a:gd name="connsiteY97" fmla="*/ 40683 h 605028"/>
              <a:gd name="connsiteX98" fmla="*/ 240216 w 598324"/>
              <a:gd name="connsiteY98" fmla="*/ 0 h 605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598324" h="605028">
                <a:moveTo>
                  <a:pt x="446492" y="409357"/>
                </a:moveTo>
                <a:cubicBezTo>
                  <a:pt x="422062" y="409357"/>
                  <a:pt x="402334" y="429145"/>
                  <a:pt x="402334" y="453535"/>
                </a:cubicBezTo>
                <a:cubicBezTo>
                  <a:pt x="402334" y="477832"/>
                  <a:pt x="422062" y="497620"/>
                  <a:pt x="446492" y="497620"/>
                </a:cubicBezTo>
                <a:cubicBezTo>
                  <a:pt x="470922" y="497620"/>
                  <a:pt x="490650" y="477832"/>
                  <a:pt x="490650" y="453535"/>
                </a:cubicBezTo>
                <a:cubicBezTo>
                  <a:pt x="490650" y="429145"/>
                  <a:pt x="470922" y="409357"/>
                  <a:pt x="446492" y="409357"/>
                </a:cubicBezTo>
                <a:close/>
                <a:moveTo>
                  <a:pt x="446492" y="301949"/>
                </a:moveTo>
                <a:cubicBezTo>
                  <a:pt x="458292" y="301949"/>
                  <a:pt x="467879" y="311521"/>
                  <a:pt x="467879" y="323302"/>
                </a:cubicBezTo>
                <a:lnTo>
                  <a:pt x="467879" y="338396"/>
                </a:lnTo>
                <a:cubicBezTo>
                  <a:pt x="484381" y="341433"/>
                  <a:pt x="499684" y="347876"/>
                  <a:pt x="512867" y="356987"/>
                </a:cubicBezTo>
                <a:lnTo>
                  <a:pt x="523560" y="346311"/>
                </a:lnTo>
                <a:cubicBezTo>
                  <a:pt x="527709" y="342169"/>
                  <a:pt x="533240" y="340053"/>
                  <a:pt x="538679" y="340053"/>
                </a:cubicBezTo>
                <a:cubicBezTo>
                  <a:pt x="544210" y="340053"/>
                  <a:pt x="549649" y="342169"/>
                  <a:pt x="553798" y="346311"/>
                </a:cubicBezTo>
                <a:cubicBezTo>
                  <a:pt x="562187" y="354686"/>
                  <a:pt x="562187" y="368216"/>
                  <a:pt x="553798" y="376591"/>
                </a:cubicBezTo>
                <a:lnTo>
                  <a:pt x="543196" y="387176"/>
                </a:lnTo>
                <a:cubicBezTo>
                  <a:pt x="552323" y="400429"/>
                  <a:pt x="558776" y="415707"/>
                  <a:pt x="561726" y="432090"/>
                </a:cubicBezTo>
                <a:lnTo>
                  <a:pt x="576844" y="432090"/>
                </a:lnTo>
                <a:cubicBezTo>
                  <a:pt x="588737" y="432090"/>
                  <a:pt x="598324" y="441662"/>
                  <a:pt x="598324" y="453535"/>
                </a:cubicBezTo>
                <a:cubicBezTo>
                  <a:pt x="598324" y="465315"/>
                  <a:pt x="588737" y="474887"/>
                  <a:pt x="576844" y="474887"/>
                </a:cubicBezTo>
                <a:lnTo>
                  <a:pt x="561726" y="474887"/>
                </a:lnTo>
                <a:cubicBezTo>
                  <a:pt x="558776" y="491270"/>
                  <a:pt x="552323" y="506548"/>
                  <a:pt x="543196" y="519801"/>
                </a:cubicBezTo>
                <a:lnTo>
                  <a:pt x="553798" y="530386"/>
                </a:lnTo>
                <a:cubicBezTo>
                  <a:pt x="562187" y="538761"/>
                  <a:pt x="562187" y="552291"/>
                  <a:pt x="553798" y="560666"/>
                </a:cubicBezTo>
                <a:cubicBezTo>
                  <a:pt x="549649" y="564808"/>
                  <a:pt x="544210" y="566925"/>
                  <a:pt x="538679" y="566925"/>
                </a:cubicBezTo>
                <a:cubicBezTo>
                  <a:pt x="533240" y="566925"/>
                  <a:pt x="527709" y="564808"/>
                  <a:pt x="523560" y="560666"/>
                </a:cubicBezTo>
                <a:lnTo>
                  <a:pt x="512867" y="549990"/>
                </a:lnTo>
                <a:cubicBezTo>
                  <a:pt x="499592" y="559101"/>
                  <a:pt x="484381" y="565544"/>
                  <a:pt x="467879" y="568581"/>
                </a:cubicBezTo>
                <a:lnTo>
                  <a:pt x="467879" y="583675"/>
                </a:lnTo>
                <a:cubicBezTo>
                  <a:pt x="467879" y="595456"/>
                  <a:pt x="458292" y="605028"/>
                  <a:pt x="446492" y="605028"/>
                </a:cubicBezTo>
                <a:cubicBezTo>
                  <a:pt x="434692" y="605028"/>
                  <a:pt x="425105" y="595456"/>
                  <a:pt x="425105" y="583675"/>
                </a:cubicBezTo>
                <a:lnTo>
                  <a:pt x="425105" y="568581"/>
                </a:lnTo>
                <a:cubicBezTo>
                  <a:pt x="408603" y="565544"/>
                  <a:pt x="393392" y="559101"/>
                  <a:pt x="380117" y="549990"/>
                </a:cubicBezTo>
                <a:lnTo>
                  <a:pt x="369424" y="560666"/>
                </a:lnTo>
                <a:cubicBezTo>
                  <a:pt x="365275" y="564808"/>
                  <a:pt x="359836" y="566925"/>
                  <a:pt x="354305" y="566925"/>
                </a:cubicBezTo>
                <a:cubicBezTo>
                  <a:pt x="348866" y="566925"/>
                  <a:pt x="343335" y="564808"/>
                  <a:pt x="339186" y="560666"/>
                </a:cubicBezTo>
                <a:cubicBezTo>
                  <a:pt x="330797" y="552291"/>
                  <a:pt x="330797" y="538761"/>
                  <a:pt x="339186" y="530386"/>
                </a:cubicBezTo>
                <a:lnTo>
                  <a:pt x="349880" y="519801"/>
                </a:lnTo>
                <a:cubicBezTo>
                  <a:pt x="340661" y="506548"/>
                  <a:pt x="334300" y="491270"/>
                  <a:pt x="331258" y="474887"/>
                </a:cubicBezTo>
                <a:lnTo>
                  <a:pt x="316139" y="474887"/>
                </a:lnTo>
                <a:cubicBezTo>
                  <a:pt x="304340" y="474887"/>
                  <a:pt x="294752" y="465315"/>
                  <a:pt x="294752" y="453535"/>
                </a:cubicBezTo>
                <a:cubicBezTo>
                  <a:pt x="294752" y="441662"/>
                  <a:pt x="304340" y="432090"/>
                  <a:pt x="316139" y="432090"/>
                </a:cubicBezTo>
                <a:lnTo>
                  <a:pt x="331258" y="432090"/>
                </a:lnTo>
                <a:cubicBezTo>
                  <a:pt x="334300" y="415707"/>
                  <a:pt x="340661" y="400429"/>
                  <a:pt x="349788" y="387176"/>
                </a:cubicBezTo>
                <a:lnTo>
                  <a:pt x="339186" y="376591"/>
                </a:lnTo>
                <a:cubicBezTo>
                  <a:pt x="330797" y="368216"/>
                  <a:pt x="330797" y="354686"/>
                  <a:pt x="339186" y="346403"/>
                </a:cubicBezTo>
                <a:cubicBezTo>
                  <a:pt x="343335" y="342169"/>
                  <a:pt x="348866" y="340053"/>
                  <a:pt x="354305" y="340053"/>
                </a:cubicBezTo>
                <a:cubicBezTo>
                  <a:pt x="359836" y="340053"/>
                  <a:pt x="365275" y="342169"/>
                  <a:pt x="369424" y="346403"/>
                </a:cubicBezTo>
                <a:lnTo>
                  <a:pt x="380117" y="356987"/>
                </a:lnTo>
                <a:cubicBezTo>
                  <a:pt x="393392" y="347876"/>
                  <a:pt x="408603" y="341433"/>
                  <a:pt x="425105" y="338396"/>
                </a:cubicBezTo>
                <a:lnTo>
                  <a:pt x="425105" y="323302"/>
                </a:lnTo>
                <a:cubicBezTo>
                  <a:pt x="425105" y="311521"/>
                  <a:pt x="434692" y="301949"/>
                  <a:pt x="446492" y="301949"/>
                </a:cubicBezTo>
                <a:close/>
                <a:moveTo>
                  <a:pt x="240216" y="158405"/>
                </a:moveTo>
                <a:cubicBezTo>
                  <a:pt x="195141" y="158405"/>
                  <a:pt x="158638" y="194854"/>
                  <a:pt x="158638" y="239770"/>
                </a:cubicBezTo>
                <a:cubicBezTo>
                  <a:pt x="158638" y="284779"/>
                  <a:pt x="195141" y="321228"/>
                  <a:pt x="240216" y="321228"/>
                </a:cubicBezTo>
                <a:cubicBezTo>
                  <a:pt x="285198" y="321228"/>
                  <a:pt x="321701" y="284779"/>
                  <a:pt x="321701" y="239770"/>
                </a:cubicBezTo>
                <a:cubicBezTo>
                  <a:pt x="321701" y="194854"/>
                  <a:pt x="285198" y="158405"/>
                  <a:pt x="240216" y="158405"/>
                </a:cubicBezTo>
                <a:close/>
                <a:moveTo>
                  <a:pt x="240216" y="0"/>
                </a:moveTo>
                <a:cubicBezTo>
                  <a:pt x="262707" y="0"/>
                  <a:pt x="280958" y="18224"/>
                  <a:pt x="280958" y="40683"/>
                </a:cubicBezTo>
                <a:lnTo>
                  <a:pt x="280958" y="65442"/>
                </a:lnTo>
                <a:cubicBezTo>
                  <a:pt x="300316" y="69952"/>
                  <a:pt x="318383" y="77592"/>
                  <a:pt x="334790" y="87808"/>
                </a:cubicBezTo>
                <a:lnTo>
                  <a:pt x="352396" y="70228"/>
                </a:lnTo>
                <a:cubicBezTo>
                  <a:pt x="368251" y="54397"/>
                  <a:pt x="394061" y="54397"/>
                  <a:pt x="410007" y="70228"/>
                </a:cubicBezTo>
                <a:cubicBezTo>
                  <a:pt x="425954" y="86152"/>
                  <a:pt x="425954" y="111924"/>
                  <a:pt x="410007" y="127755"/>
                </a:cubicBezTo>
                <a:lnTo>
                  <a:pt x="392401" y="145335"/>
                </a:lnTo>
                <a:cubicBezTo>
                  <a:pt x="402633" y="161718"/>
                  <a:pt x="410284" y="179759"/>
                  <a:pt x="414801" y="199088"/>
                </a:cubicBezTo>
                <a:lnTo>
                  <a:pt x="439596" y="199088"/>
                </a:lnTo>
                <a:cubicBezTo>
                  <a:pt x="462088" y="199088"/>
                  <a:pt x="480339" y="217312"/>
                  <a:pt x="480339" y="239770"/>
                </a:cubicBezTo>
                <a:cubicBezTo>
                  <a:pt x="480339" y="253117"/>
                  <a:pt x="473887" y="264806"/>
                  <a:pt x="463931" y="272169"/>
                </a:cubicBezTo>
                <a:cubicBezTo>
                  <a:pt x="458493" y="270328"/>
                  <a:pt x="452594" y="269224"/>
                  <a:pt x="446510" y="269224"/>
                </a:cubicBezTo>
                <a:cubicBezTo>
                  <a:pt x="420055" y="269224"/>
                  <a:pt x="397932" y="288277"/>
                  <a:pt x="393323" y="313404"/>
                </a:cubicBezTo>
                <a:cubicBezTo>
                  <a:pt x="390466" y="314509"/>
                  <a:pt x="387700" y="315614"/>
                  <a:pt x="385027" y="316810"/>
                </a:cubicBezTo>
                <a:cubicBezTo>
                  <a:pt x="375994" y="310643"/>
                  <a:pt x="365485" y="307330"/>
                  <a:pt x="354332" y="307330"/>
                </a:cubicBezTo>
                <a:cubicBezTo>
                  <a:pt x="339860" y="307330"/>
                  <a:pt x="326218" y="312944"/>
                  <a:pt x="315986" y="323253"/>
                </a:cubicBezTo>
                <a:cubicBezTo>
                  <a:pt x="305846" y="333378"/>
                  <a:pt x="300223" y="346908"/>
                  <a:pt x="300223" y="361359"/>
                </a:cubicBezTo>
                <a:cubicBezTo>
                  <a:pt x="300223" y="372496"/>
                  <a:pt x="303542" y="383081"/>
                  <a:pt x="309718" y="392009"/>
                </a:cubicBezTo>
                <a:cubicBezTo>
                  <a:pt x="308427" y="394770"/>
                  <a:pt x="307321" y="397531"/>
                  <a:pt x="306307" y="400293"/>
                </a:cubicBezTo>
                <a:cubicBezTo>
                  <a:pt x="281142" y="404987"/>
                  <a:pt x="262062" y="426985"/>
                  <a:pt x="262062" y="453401"/>
                </a:cubicBezTo>
                <a:cubicBezTo>
                  <a:pt x="262062" y="459568"/>
                  <a:pt x="263168" y="465459"/>
                  <a:pt x="265011" y="470981"/>
                </a:cubicBezTo>
                <a:cubicBezTo>
                  <a:pt x="258098" y="476320"/>
                  <a:pt x="249618" y="479633"/>
                  <a:pt x="240216" y="479633"/>
                </a:cubicBezTo>
                <a:cubicBezTo>
                  <a:pt x="217724" y="479633"/>
                  <a:pt x="199473" y="461409"/>
                  <a:pt x="199473" y="438950"/>
                </a:cubicBezTo>
                <a:lnTo>
                  <a:pt x="199473" y="414099"/>
                </a:lnTo>
                <a:cubicBezTo>
                  <a:pt x="180116" y="409589"/>
                  <a:pt x="161956" y="402041"/>
                  <a:pt x="145549" y="391825"/>
                </a:cubicBezTo>
                <a:lnTo>
                  <a:pt x="128035" y="409313"/>
                </a:lnTo>
                <a:cubicBezTo>
                  <a:pt x="120016" y="417320"/>
                  <a:pt x="109599" y="421278"/>
                  <a:pt x="99183" y="421278"/>
                </a:cubicBezTo>
                <a:cubicBezTo>
                  <a:pt x="88767" y="421278"/>
                  <a:pt x="78351" y="417320"/>
                  <a:pt x="70424" y="409313"/>
                </a:cubicBezTo>
                <a:cubicBezTo>
                  <a:pt x="54477" y="393481"/>
                  <a:pt x="54477" y="367710"/>
                  <a:pt x="70424" y="351786"/>
                </a:cubicBezTo>
                <a:lnTo>
                  <a:pt x="87938" y="334298"/>
                </a:lnTo>
                <a:cubicBezTo>
                  <a:pt x="77706" y="317915"/>
                  <a:pt x="70147" y="299782"/>
                  <a:pt x="65631" y="280453"/>
                </a:cubicBezTo>
                <a:lnTo>
                  <a:pt x="40743" y="280453"/>
                </a:lnTo>
                <a:cubicBezTo>
                  <a:pt x="18251" y="280453"/>
                  <a:pt x="0" y="262229"/>
                  <a:pt x="0" y="239770"/>
                </a:cubicBezTo>
                <a:cubicBezTo>
                  <a:pt x="0" y="217312"/>
                  <a:pt x="18251" y="199088"/>
                  <a:pt x="40743" y="199088"/>
                </a:cubicBezTo>
                <a:lnTo>
                  <a:pt x="65631" y="199088"/>
                </a:lnTo>
                <a:cubicBezTo>
                  <a:pt x="70147" y="179759"/>
                  <a:pt x="77706" y="161718"/>
                  <a:pt x="87938" y="145335"/>
                </a:cubicBezTo>
                <a:lnTo>
                  <a:pt x="70424" y="127755"/>
                </a:lnTo>
                <a:cubicBezTo>
                  <a:pt x="54477" y="111924"/>
                  <a:pt x="54477" y="86152"/>
                  <a:pt x="70424" y="70228"/>
                </a:cubicBezTo>
                <a:cubicBezTo>
                  <a:pt x="86278" y="54397"/>
                  <a:pt x="112088" y="54397"/>
                  <a:pt x="128035" y="70228"/>
                </a:cubicBezTo>
                <a:lnTo>
                  <a:pt x="145549" y="87808"/>
                </a:lnTo>
                <a:cubicBezTo>
                  <a:pt x="161956" y="77592"/>
                  <a:pt x="180116" y="69952"/>
                  <a:pt x="199473" y="65442"/>
                </a:cubicBezTo>
                <a:lnTo>
                  <a:pt x="199473" y="40683"/>
                </a:lnTo>
                <a:cubicBezTo>
                  <a:pt x="199473" y="18224"/>
                  <a:pt x="217724" y="0"/>
                  <a:pt x="240216" y="0"/>
                </a:cubicBezTo>
                <a:close/>
              </a:path>
            </a:pathLst>
          </a:custGeom>
          <a:solidFill>
            <a:schemeClr val="bg1"/>
          </a:solidFill>
          <a:ln>
            <a:noFill/>
          </a:ln>
        </p:spPr>
        <p:txBody>
          <a:bodyPr/>
          <a:lstStyle>
            <a:defPPr>
              <a:defRPr lang="en-US"/>
            </a:defPPr>
            <a:lvl1pPr marL="0" algn="l" defTabSz="457200" rtl="0" eaLnBrk="1" latinLnBrk="0" hangingPunct="1">
              <a:defRPr sz="1800" kern="1200">
                <a:solidFill>
                  <a:schemeClr val="tx1"/>
                </a:solidFill>
              </a:defRPr>
            </a:lvl1pPr>
            <a:lvl2pPr marL="457200" algn="l" defTabSz="457200" rtl="0" eaLnBrk="1" latinLnBrk="0" hangingPunct="1">
              <a:defRPr sz="1800" kern="1200">
                <a:solidFill>
                  <a:schemeClr val="tx1"/>
                </a:solidFill>
              </a:defRPr>
            </a:lvl2pPr>
            <a:lvl3pPr marL="914400" algn="l" defTabSz="457200" rtl="0" eaLnBrk="1" latinLnBrk="0" hangingPunct="1">
              <a:defRPr sz="1800" kern="1200">
                <a:solidFill>
                  <a:schemeClr val="tx1"/>
                </a:solidFill>
              </a:defRPr>
            </a:lvl3pPr>
            <a:lvl4pPr marL="1371600" algn="l" defTabSz="457200" rtl="0" eaLnBrk="1" latinLnBrk="0" hangingPunct="1">
              <a:defRPr sz="1800" kern="1200">
                <a:solidFill>
                  <a:schemeClr val="tx1"/>
                </a:solidFill>
              </a:defRPr>
            </a:lvl4pPr>
            <a:lvl5pPr marL="1828800" algn="l" defTabSz="457200" rtl="0" eaLnBrk="1" latinLnBrk="0" hangingPunct="1">
              <a:defRPr sz="1800" kern="1200">
                <a:solidFill>
                  <a:schemeClr val="tx1"/>
                </a:solidFill>
              </a:defRPr>
            </a:lvl5pPr>
            <a:lvl6pPr marL="2286000" algn="l" defTabSz="457200" rtl="0" eaLnBrk="1" latinLnBrk="0" hangingPunct="1">
              <a:defRPr sz="1800" kern="1200">
                <a:solidFill>
                  <a:schemeClr val="tx1"/>
                </a:solidFill>
              </a:defRPr>
            </a:lvl6pPr>
            <a:lvl7pPr marL="2743200" algn="l" defTabSz="457200" rtl="0" eaLnBrk="1" latinLnBrk="0" hangingPunct="1">
              <a:defRPr sz="1800" kern="1200">
                <a:solidFill>
                  <a:schemeClr val="tx1"/>
                </a:solidFill>
              </a:defRPr>
            </a:lvl7pPr>
            <a:lvl8pPr marL="3200400" algn="l" defTabSz="457200" rtl="0" eaLnBrk="1" latinLnBrk="0" hangingPunct="1">
              <a:defRPr sz="1800" kern="1200">
                <a:solidFill>
                  <a:schemeClr val="tx1"/>
                </a:solidFill>
              </a:defRPr>
            </a:lvl8pPr>
            <a:lvl9pPr marL="3657600" algn="l" defTabSz="457200" rtl="0" eaLnBrk="1" latinLnBrk="0" hangingPunct="1">
              <a:defRPr sz="1800" kern="1200">
                <a:solidFill>
                  <a:schemeClr val="tx1"/>
                </a:solidFill>
              </a:defRPr>
            </a:lvl9pPr>
          </a:lstStyle>
          <a:p>
            <a:endParaRPr lang="zh-CN" altLang="en-US">
              <a:latin typeface="Open Sans" panose="020B0606030504020204" pitchFamily="34" charset="0"/>
              <a:ea typeface="微软雅黑" panose="020B0503020204020204" pitchFamily="34" charset="-122"/>
              <a:sym typeface="Open Sans" panose="020B0606030504020204" pitchFamily="34" charset="0"/>
            </a:endParaRPr>
          </a:p>
        </p:txBody>
      </p:sp>
      <p:sp>
        <p:nvSpPr>
          <p:cNvPr id="29" name="AutoShape4"/>
          <p:cNvSpPr/>
          <p:nvPr/>
        </p:nvSpPr>
        <p:spPr>
          <a:xfrm>
            <a:off x="4301765" y="4539726"/>
            <a:ext cx="814644" cy="814644"/>
          </a:xfrm>
          <a:prstGeom prst="ellipse">
            <a:avLst/>
          </a:prstGeom>
          <a:solidFill>
            <a:schemeClr val="accent3"/>
          </a:solidFill>
          <a:ln w="57150" cap="flat" cmpd="sng" algn="ctr">
            <a:solidFill>
              <a:schemeClr val="bg1"/>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defRPr>
            </a:lvl1pPr>
            <a:lvl2pPr marL="457200" algn="l" defTabSz="457200" rtl="0" eaLnBrk="1" latinLnBrk="0" hangingPunct="1">
              <a:defRPr sz="1800" kern="1200">
                <a:solidFill>
                  <a:schemeClr val="lt1"/>
                </a:solidFill>
              </a:defRPr>
            </a:lvl2pPr>
            <a:lvl3pPr marL="914400" algn="l" defTabSz="457200" rtl="0" eaLnBrk="1" latinLnBrk="0" hangingPunct="1">
              <a:defRPr sz="1800" kern="1200">
                <a:solidFill>
                  <a:schemeClr val="lt1"/>
                </a:solidFill>
              </a:defRPr>
            </a:lvl3pPr>
            <a:lvl4pPr marL="1371600" algn="l" defTabSz="457200" rtl="0" eaLnBrk="1" latinLnBrk="0" hangingPunct="1">
              <a:defRPr sz="1800" kern="1200">
                <a:solidFill>
                  <a:schemeClr val="lt1"/>
                </a:solidFill>
              </a:defRPr>
            </a:lvl4pPr>
            <a:lvl5pPr marL="1828800" algn="l" defTabSz="457200" rtl="0" eaLnBrk="1" latinLnBrk="0" hangingPunct="1">
              <a:defRPr sz="1800" kern="1200">
                <a:solidFill>
                  <a:schemeClr val="lt1"/>
                </a:solidFill>
              </a:defRPr>
            </a:lvl5pPr>
            <a:lvl6pPr marL="2286000" algn="l" defTabSz="457200" rtl="0" eaLnBrk="1" latinLnBrk="0" hangingPunct="1">
              <a:defRPr sz="1800" kern="1200">
                <a:solidFill>
                  <a:schemeClr val="lt1"/>
                </a:solidFill>
              </a:defRPr>
            </a:lvl6pPr>
            <a:lvl7pPr marL="2743200" algn="l" defTabSz="457200" rtl="0" eaLnBrk="1" latinLnBrk="0" hangingPunct="1">
              <a:defRPr sz="1800" kern="1200">
                <a:solidFill>
                  <a:schemeClr val="lt1"/>
                </a:solidFill>
              </a:defRPr>
            </a:lvl7pPr>
            <a:lvl8pPr marL="3200400" algn="l" defTabSz="457200" rtl="0" eaLnBrk="1" latinLnBrk="0" hangingPunct="1">
              <a:defRPr sz="1800" kern="1200">
                <a:solidFill>
                  <a:schemeClr val="lt1"/>
                </a:solidFill>
              </a:defRPr>
            </a:lvl8pPr>
            <a:lvl9pPr marL="3657600" algn="l" defTabSz="457200" rtl="0" eaLnBrk="1" latinLnBrk="0" hangingPunct="1">
              <a:defRPr sz="1800" kern="1200">
                <a:solidFill>
                  <a:schemeClr val="lt1"/>
                </a:solidFill>
              </a:defRPr>
            </a:lvl9pPr>
          </a:lstStyle>
          <a:p>
            <a:pPr algn="ctr"/>
            <a:endParaRPr>
              <a:latin typeface="Open Sans" panose="020B0606030504020204" pitchFamily="34" charset="0"/>
              <a:ea typeface="微软雅黑" panose="020B0503020204020204" pitchFamily="34" charset="-122"/>
              <a:sym typeface="Open Sans" panose="020B0606030504020204" pitchFamily="34" charset="0"/>
            </a:endParaRPr>
          </a:p>
        </p:txBody>
      </p:sp>
      <p:sp>
        <p:nvSpPr>
          <p:cNvPr id="30" name="Freeform1"/>
          <p:cNvSpPr/>
          <p:nvPr/>
        </p:nvSpPr>
        <p:spPr bwMode="auto">
          <a:xfrm>
            <a:off x="4534994" y="4771926"/>
            <a:ext cx="348184" cy="352086"/>
          </a:xfrm>
          <a:custGeom>
            <a:avLst/>
            <a:gdLst>
              <a:gd name="connsiteX0" fmla="*/ 446492 w 598324"/>
              <a:gd name="connsiteY0" fmla="*/ 409357 h 605028"/>
              <a:gd name="connsiteX1" fmla="*/ 402334 w 598324"/>
              <a:gd name="connsiteY1" fmla="*/ 453535 h 605028"/>
              <a:gd name="connsiteX2" fmla="*/ 446492 w 598324"/>
              <a:gd name="connsiteY2" fmla="*/ 497620 h 605028"/>
              <a:gd name="connsiteX3" fmla="*/ 490650 w 598324"/>
              <a:gd name="connsiteY3" fmla="*/ 453535 h 605028"/>
              <a:gd name="connsiteX4" fmla="*/ 446492 w 598324"/>
              <a:gd name="connsiteY4" fmla="*/ 409357 h 605028"/>
              <a:gd name="connsiteX5" fmla="*/ 446492 w 598324"/>
              <a:gd name="connsiteY5" fmla="*/ 301949 h 605028"/>
              <a:gd name="connsiteX6" fmla="*/ 467879 w 598324"/>
              <a:gd name="connsiteY6" fmla="*/ 323302 h 605028"/>
              <a:gd name="connsiteX7" fmla="*/ 467879 w 598324"/>
              <a:gd name="connsiteY7" fmla="*/ 338396 h 605028"/>
              <a:gd name="connsiteX8" fmla="*/ 512867 w 598324"/>
              <a:gd name="connsiteY8" fmla="*/ 356987 h 605028"/>
              <a:gd name="connsiteX9" fmla="*/ 523560 w 598324"/>
              <a:gd name="connsiteY9" fmla="*/ 346311 h 605028"/>
              <a:gd name="connsiteX10" fmla="*/ 538679 w 598324"/>
              <a:gd name="connsiteY10" fmla="*/ 340053 h 605028"/>
              <a:gd name="connsiteX11" fmla="*/ 553798 w 598324"/>
              <a:gd name="connsiteY11" fmla="*/ 346311 h 605028"/>
              <a:gd name="connsiteX12" fmla="*/ 553798 w 598324"/>
              <a:gd name="connsiteY12" fmla="*/ 376591 h 605028"/>
              <a:gd name="connsiteX13" fmla="*/ 543196 w 598324"/>
              <a:gd name="connsiteY13" fmla="*/ 387176 h 605028"/>
              <a:gd name="connsiteX14" fmla="*/ 561726 w 598324"/>
              <a:gd name="connsiteY14" fmla="*/ 432090 h 605028"/>
              <a:gd name="connsiteX15" fmla="*/ 576844 w 598324"/>
              <a:gd name="connsiteY15" fmla="*/ 432090 h 605028"/>
              <a:gd name="connsiteX16" fmla="*/ 598324 w 598324"/>
              <a:gd name="connsiteY16" fmla="*/ 453535 h 605028"/>
              <a:gd name="connsiteX17" fmla="*/ 576844 w 598324"/>
              <a:gd name="connsiteY17" fmla="*/ 474887 h 605028"/>
              <a:gd name="connsiteX18" fmla="*/ 561726 w 598324"/>
              <a:gd name="connsiteY18" fmla="*/ 474887 h 605028"/>
              <a:gd name="connsiteX19" fmla="*/ 543196 w 598324"/>
              <a:gd name="connsiteY19" fmla="*/ 519801 h 605028"/>
              <a:gd name="connsiteX20" fmla="*/ 553798 w 598324"/>
              <a:gd name="connsiteY20" fmla="*/ 530386 h 605028"/>
              <a:gd name="connsiteX21" fmla="*/ 553798 w 598324"/>
              <a:gd name="connsiteY21" fmla="*/ 560666 h 605028"/>
              <a:gd name="connsiteX22" fmla="*/ 538679 w 598324"/>
              <a:gd name="connsiteY22" fmla="*/ 566925 h 605028"/>
              <a:gd name="connsiteX23" fmla="*/ 523560 w 598324"/>
              <a:gd name="connsiteY23" fmla="*/ 560666 h 605028"/>
              <a:gd name="connsiteX24" fmla="*/ 512867 w 598324"/>
              <a:gd name="connsiteY24" fmla="*/ 549990 h 605028"/>
              <a:gd name="connsiteX25" fmla="*/ 467879 w 598324"/>
              <a:gd name="connsiteY25" fmla="*/ 568581 h 605028"/>
              <a:gd name="connsiteX26" fmla="*/ 467879 w 598324"/>
              <a:gd name="connsiteY26" fmla="*/ 583675 h 605028"/>
              <a:gd name="connsiteX27" fmla="*/ 446492 w 598324"/>
              <a:gd name="connsiteY27" fmla="*/ 605028 h 605028"/>
              <a:gd name="connsiteX28" fmla="*/ 425105 w 598324"/>
              <a:gd name="connsiteY28" fmla="*/ 583675 h 605028"/>
              <a:gd name="connsiteX29" fmla="*/ 425105 w 598324"/>
              <a:gd name="connsiteY29" fmla="*/ 568581 h 605028"/>
              <a:gd name="connsiteX30" fmla="*/ 380117 w 598324"/>
              <a:gd name="connsiteY30" fmla="*/ 549990 h 605028"/>
              <a:gd name="connsiteX31" fmla="*/ 369424 w 598324"/>
              <a:gd name="connsiteY31" fmla="*/ 560666 h 605028"/>
              <a:gd name="connsiteX32" fmla="*/ 354305 w 598324"/>
              <a:gd name="connsiteY32" fmla="*/ 566925 h 605028"/>
              <a:gd name="connsiteX33" fmla="*/ 339186 w 598324"/>
              <a:gd name="connsiteY33" fmla="*/ 560666 h 605028"/>
              <a:gd name="connsiteX34" fmla="*/ 339186 w 598324"/>
              <a:gd name="connsiteY34" fmla="*/ 530386 h 605028"/>
              <a:gd name="connsiteX35" fmla="*/ 349880 w 598324"/>
              <a:gd name="connsiteY35" fmla="*/ 519801 h 605028"/>
              <a:gd name="connsiteX36" fmla="*/ 331258 w 598324"/>
              <a:gd name="connsiteY36" fmla="*/ 474887 h 605028"/>
              <a:gd name="connsiteX37" fmla="*/ 316139 w 598324"/>
              <a:gd name="connsiteY37" fmla="*/ 474887 h 605028"/>
              <a:gd name="connsiteX38" fmla="*/ 294752 w 598324"/>
              <a:gd name="connsiteY38" fmla="*/ 453535 h 605028"/>
              <a:gd name="connsiteX39" fmla="*/ 316139 w 598324"/>
              <a:gd name="connsiteY39" fmla="*/ 432090 h 605028"/>
              <a:gd name="connsiteX40" fmla="*/ 331258 w 598324"/>
              <a:gd name="connsiteY40" fmla="*/ 432090 h 605028"/>
              <a:gd name="connsiteX41" fmla="*/ 349788 w 598324"/>
              <a:gd name="connsiteY41" fmla="*/ 387176 h 605028"/>
              <a:gd name="connsiteX42" fmla="*/ 339186 w 598324"/>
              <a:gd name="connsiteY42" fmla="*/ 376591 h 605028"/>
              <a:gd name="connsiteX43" fmla="*/ 339186 w 598324"/>
              <a:gd name="connsiteY43" fmla="*/ 346403 h 605028"/>
              <a:gd name="connsiteX44" fmla="*/ 354305 w 598324"/>
              <a:gd name="connsiteY44" fmla="*/ 340053 h 605028"/>
              <a:gd name="connsiteX45" fmla="*/ 369424 w 598324"/>
              <a:gd name="connsiteY45" fmla="*/ 346403 h 605028"/>
              <a:gd name="connsiteX46" fmla="*/ 380117 w 598324"/>
              <a:gd name="connsiteY46" fmla="*/ 356987 h 605028"/>
              <a:gd name="connsiteX47" fmla="*/ 425105 w 598324"/>
              <a:gd name="connsiteY47" fmla="*/ 338396 h 605028"/>
              <a:gd name="connsiteX48" fmla="*/ 425105 w 598324"/>
              <a:gd name="connsiteY48" fmla="*/ 323302 h 605028"/>
              <a:gd name="connsiteX49" fmla="*/ 446492 w 598324"/>
              <a:gd name="connsiteY49" fmla="*/ 301949 h 605028"/>
              <a:gd name="connsiteX50" fmla="*/ 240216 w 598324"/>
              <a:gd name="connsiteY50" fmla="*/ 158405 h 605028"/>
              <a:gd name="connsiteX51" fmla="*/ 158638 w 598324"/>
              <a:gd name="connsiteY51" fmla="*/ 239770 h 605028"/>
              <a:gd name="connsiteX52" fmla="*/ 240216 w 598324"/>
              <a:gd name="connsiteY52" fmla="*/ 321228 h 605028"/>
              <a:gd name="connsiteX53" fmla="*/ 321701 w 598324"/>
              <a:gd name="connsiteY53" fmla="*/ 239770 h 605028"/>
              <a:gd name="connsiteX54" fmla="*/ 240216 w 598324"/>
              <a:gd name="connsiteY54" fmla="*/ 158405 h 605028"/>
              <a:gd name="connsiteX55" fmla="*/ 240216 w 598324"/>
              <a:gd name="connsiteY55" fmla="*/ 0 h 605028"/>
              <a:gd name="connsiteX56" fmla="*/ 280958 w 598324"/>
              <a:gd name="connsiteY56" fmla="*/ 40683 h 605028"/>
              <a:gd name="connsiteX57" fmla="*/ 280958 w 598324"/>
              <a:gd name="connsiteY57" fmla="*/ 65442 h 605028"/>
              <a:gd name="connsiteX58" fmla="*/ 334790 w 598324"/>
              <a:gd name="connsiteY58" fmla="*/ 87808 h 605028"/>
              <a:gd name="connsiteX59" fmla="*/ 352396 w 598324"/>
              <a:gd name="connsiteY59" fmla="*/ 70228 h 605028"/>
              <a:gd name="connsiteX60" fmla="*/ 410007 w 598324"/>
              <a:gd name="connsiteY60" fmla="*/ 70228 h 605028"/>
              <a:gd name="connsiteX61" fmla="*/ 410007 w 598324"/>
              <a:gd name="connsiteY61" fmla="*/ 127755 h 605028"/>
              <a:gd name="connsiteX62" fmla="*/ 392401 w 598324"/>
              <a:gd name="connsiteY62" fmla="*/ 145335 h 605028"/>
              <a:gd name="connsiteX63" fmla="*/ 414801 w 598324"/>
              <a:gd name="connsiteY63" fmla="*/ 199088 h 605028"/>
              <a:gd name="connsiteX64" fmla="*/ 439596 w 598324"/>
              <a:gd name="connsiteY64" fmla="*/ 199088 h 605028"/>
              <a:gd name="connsiteX65" fmla="*/ 480339 w 598324"/>
              <a:gd name="connsiteY65" fmla="*/ 239770 h 605028"/>
              <a:gd name="connsiteX66" fmla="*/ 463931 w 598324"/>
              <a:gd name="connsiteY66" fmla="*/ 272169 h 605028"/>
              <a:gd name="connsiteX67" fmla="*/ 446510 w 598324"/>
              <a:gd name="connsiteY67" fmla="*/ 269224 h 605028"/>
              <a:gd name="connsiteX68" fmla="*/ 393323 w 598324"/>
              <a:gd name="connsiteY68" fmla="*/ 313404 h 605028"/>
              <a:gd name="connsiteX69" fmla="*/ 385027 w 598324"/>
              <a:gd name="connsiteY69" fmla="*/ 316810 h 605028"/>
              <a:gd name="connsiteX70" fmla="*/ 354332 w 598324"/>
              <a:gd name="connsiteY70" fmla="*/ 307330 h 605028"/>
              <a:gd name="connsiteX71" fmla="*/ 315986 w 598324"/>
              <a:gd name="connsiteY71" fmla="*/ 323253 h 605028"/>
              <a:gd name="connsiteX72" fmla="*/ 300223 w 598324"/>
              <a:gd name="connsiteY72" fmla="*/ 361359 h 605028"/>
              <a:gd name="connsiteX73" fmla="*/ 309718 w 598324"/>
              <a:gd name="connsiteY73" fmla="*/ 392009 h 605028"/>
              <a:gd name="connsiteX74" fmla="*/ 306307 w 598324"/>
              <a:gd name="connsiteY74" fmla="*/ 400293 h 605028"/>
              <a:gd name="connsiteX75" fmla="*/ 262062 w 598324"/>
              <a:gd name="connsiteY75" fmla="*/ 453401 h 605028"/>
              <a:gd name="connsiteX76" fmla="*/ 265011 w 598324"/>
              <a:gd name="connsiteY76" fmla="*/ 470981 h 605028"/>
              <a:gd name="connsiteX77" fmla="*/ 240216 w 598324"/>
              <a:gd name="connsiteY77" fmla="*/ 479633 h 605028"/>
              <a:gd name="connsiteX78" fmla="*/ 199473 w 598324"/>
              <a:gd name="connsiteY78" fmla="*/ 438950 h 605028"/>
              <a:gd name="connsiteX79" fmla="*/ 199473 w 598324"/>
              <a:gd name="connsiteY79" fmla="*/ 414099 h 605028"/>
              <a:gd name="connsiteX80" fmla="*/ 145549 w 598324"/>
              <a:gd name="connsiteY80" fmla="*/ 391825 h 605028"/>
              <a:gd name="connsiteX81" fmla="*/ 128035 w 598324"/>
              <a:gd name="connsiteY81" fmla="*/ 409313 h 605028"/>
              <a:gd name="connsiteX82" fmla="*/ 99183 w 598324"/>
              <a:gd name="connsiteY82" fmla="*/ 421278 h 605028"/>
              <a:gd name="connsiteX83" fmla="*/ 70424 w 598324"/>
              <a:gd name="connsiteY83" fmla="*/ 409313 h 605028"/>
              <a:gd name="connsiteX84" fmla="*/ 70424 w 598324"/>
              <a:gd name="connsiteY84" fmla="*/ 351786 h 605028"/>
              <a:gd name="connsiteX85" fmla="*/ 87938 w 598324"/>
              <a:gd name="connsiteY85" fmla="*/ 334298 h 605028"/>
              <a:gd name="connsiteX86" fmla="*/ 65631 w 598324"/>
              <a:gd name="connsiteY86" fmla="*/ 280453 h 605028"/>
              <a:gd name="connsiteX87" fmla="*/ 40743 w 598324"/>
              <a:gd name="connsiteY87" fmla="*/ 280453 h 605028"/>
              <a:gd name="connsiteX88" fmla="*/ 0 w 598324"/>
              <a:gd name="connsiteY88" fmla="*/ 239770 h 605028"/>
              <a:gd name="connsiteX89" fmla="*/ 40743 w 598324"/>
              <a:gd name="connsiteY89" fmla="*/ 199088 h 605028"/>
              <a:gd name="connsiteX90" fmla="*/ 65631 w 598324"/>
              <a:gd name="connsiteY90" fmla="*/ 199088 h 605028"/>
              <a:gd name="connsiteX91" fmla="*/ 87938 w 598324"/>
              <a:gd name="connsiteY91" fmla="*/ 145335 h 605028"/>
              <a:gd name="connsiteX92" fmla="*/ 70424 w 598324"/>
              <a:gd name="connsiteY92" fmla="*/ 127755 h 605028"/>
              <a:gd name="connsiteX93" fmla="*/ 70424 w 598324"/>
              <a:gd name="connsiteY93" fmla="*/ 70228 h 605028"/>
              <a:gd name="connsiteX94" fmla="*/ 128035 w 598324"/>
              <a:gd name="connsiteY94" fmla="*/ 70228 h 605028"/>
              <a:gd name="connsiteX95" fmla="*/ 145549 w 598324"/>
              <a:gd name="connsiteY95" fmla="*/ 87808 h 605028"/>
              <a:gd name="connsiteX96" fmla="*/ 199473 w 598324"/>
              <a:gd name="connsiteY96" fmla="*/ 65442 h 605028"/>
              <a:gd name="connsiteX97" fmla="*/ 199473 w 598324"/>
              <a:gd name="connsiteY97" fmla="*/ 40683 h 605028"/>
              <a:gd name="connsiteX98" fmla="*/ 240216 w 598324"/>
              <a:gd name="connsiteY98" fmla="*/ 0 h 605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598324" h="605028">
                <a:moveTo>
                  <a:pt x="446492" y="409357"/>
                </a:moveTo>
                <a:cubicBezTo>
                  <a:pt x="422062" y="409357"/>
                  <a:pt x="402334" y="429145"/>
                  <a:pt x="402334" y="453535"/>
                </a:cubicBezTo>
                <a:cubicBezTo>
                  <a:pt x="402334" y="477832"/>
                  <a:pt x="422062" y="497620"/>
                  <a:pt x="446492" y="497620"/>
                </a:cubicBezTo>
                <a:cubicBezTo>
                  <a:pt x="470922" y="497620"/>
                  <a:pt x="490650" y="477832"/>
                  <a:pt x="490650" y="453535"/>
                </a:cubicBezTo>
                <a:cubicBezTo>
                  <a:pt x="490650" y="429145"/>
                  <a:pt x="470922" y="409357"/>
                  <a:pt x="446492" y="409357"/>
                </a:cubicBezTo>
                <a:close/>
                <a:moveTo>
                  <a:pt x="446492" y="301949"/>
                </a:moveTo>
                <a:cubicBezTo>
                  <a:pt x="458292" y="301949"/>
                  <a:pt x="467879" y="311521"/>
                  <a:pt x="467879" y="323302"/>
                </a:cubicBezTo>
                <a:lnTo>
                  <a:pt x="467879" y="338396"/>
                </a:lnTo>
                <a:cubicBezTo>
                  <a:pt x="484381" y="341433"/>
                  <a:pt x="499684" y="347876"/>
                  <a:pt x="512867" y="356987"/>
                </a:cubicBezTo>
                <a:lnTo>
                  <a:pt x="523560" y="346311"/>
                </a:lnTo>
                <a:cubicBezTo>
                  <a:pt x="527709" y="342169"/>
                  <a:pt x="533240" y="340053"/>
                  <a:pt x="538679" y="340053"/>
                </a:cubicBezTo>
                <a:cubicBezTo>
                  <a:pt x="544210" y="340053"/>
                  <a:pt x="549649" y="342169"/>
                  <a:pt x="553798" y="346311"/>
                </a:cubicBezTo>
                <a:cubicBezTo>
                  <a:pt x="562187" y="354686"/>
                  <a:pt x="562187" y="368216"/>
                  <a:pt x="553798" y="376591"/>
                </a:cubicBezTo>
                <a:lnTo>
                  <a:pt x="543196" y="387176"/>
                </a:lnTo>
                <a:cubicBezTo>
                  <a:pt x="552323" y="400429"/>
                  <a:pt x="558776" y="415707"/>
                  <a:pt x="561726" y="432090"/>
                </a:cubicBezTo>
                <a:lnTo>
                  <a:pt x="576844" y="432090"/>
                </a:lnTo>
                <a:cubicBezTo>
                  <a:pt x="588737" y="432090"/>
                  <a:pt x="598324" y="441662"/>
                  <a:pt x="598324" y="453535"/>
                </a:cubicBezTo>
                <a:cubicBezTo>
                  <a:pt x="598324" y="465315"/>
                  <a:pt x="588737" y="474887"/>
                  <a:pt x="576844" y="474887"/>
                </a:cubicBezTo>
                <a:lnTo>
                  <a:pt x="561726" y="474887"/>
                </a:lnTo>
                <a:cubicBezTo>
                  <a:pt x="558776" y="491270"/>
                  <a:pt x="552323" y="506548"/>
                  <a:pt x="543196" y="519801"/>
                </a:cubicBezTo>
                <a:lnTo>
                  <a:pt x="553798" y="530386"/>
                </a:lnTo>
                <a:cubicBezTo>
                  <a:pt x="562187" y="538761"/>
                  <a:pt x="562187" y="552291"/>
                  <a:pt x="553798" y="560666"/>
                </a:cubicBezTo>
                <a:cubicBezTo>
                  <a:pt x="549649" y="564808"/>
                  <a:pt x="544210" y="566925"/>
                  <a:pt x="538679" y="566925"/>
                </a:cubicBezTo>
                <a:cubicBezTo>
                  <a:pt x="533240" y="566925"/>
                  <a:pt x="527709" y="564808"/>
                  <a:pt x="523560" y="560666"/>
                </a:cubicBezTo>
                <a:lnTo>
                  <a:pt x="512867" y="549990"/>
                </a:lnTo>
                <a:cubicBezTo>
                  <a:pt x="499592" y="559101"/>
                  <a:pt x="484381" y="565544"/>
                  <a:pt x="467879" y="568581"/>
                </a:cubicBezTo>
                <a:lnTo>
                  <a:pt x="467879" y="583675"/>
                </a:lnTo>
                <a:cubicBezTo>
                  <a:pt x="467879" y="595456"/>
                  <a:pt x="458292" y="605028"/>
                  <a:pt x="446492" y="605028"/>
                </a:cubicBezTo>
                <a:cubicBezTo>
                  <a:pt x="434692" y="605028"/>
                  <a:pt x="425105" y="595456"/>
                  <a:pt x="425105" y="583675"/>
                </a:cubicBezTo>
                <a:lnTo>
                  <a:pt x="425105" y="568581"/>
                </a:lnTo>
                <a:cubicBezTo>
                  <a:pt x="408603" y="565544"/>
                  <a:pt x="393392" y="559101"/>
                  <a:pt x="380117" y="549990"/>
                </a:cubicBezTo>
                <a:lnTo>
                  <a:pt x="369424" y="560666"/>
                </a:lnTo>
                <a:cubicBezTo>
                  <a:pt x="365275" y="564808"/>
                  <a:pt x="359836" y="566925"/>
                  <a:pt x="354305" y="566925"/>
                </a:cubicBezTo>
                <a:cubicBezTo>
                  <a:pt x="348866" y="566925"/>
                  <a:pt x="343335" y="564808"/>
                  <a:pt x="339186" y="560666"/>
                </a:cubicBezTo>
                <a:cubicBezTo>
                  <a:pt x="330797" y="552291"/>
                  <a:pt x="330797" y="538761"/>
                  <a:pt x="339186" y="530386"/>
                </a:cubicBezTo>
                <a:lnTo>
                  <a:pt x="349880" y="519801"/>
                </a:lnTo>
                <a:cubicBezTo>
                  <a:pt x="340661" y="506548"/>
                  <a:pt x="334300" y="491270"/>
                  <a:pt x="331258" y="474887"/>
                </a:cubicBezTo>
                <a:lnTo>
                  <a:pt x="316139" y="474887"/>
                </a:lnTo>
                <a:cubicBezTo>
                  <a:pt x="304340" y="474887"/>
                  <a:pt x="294752" y="465315"/>
                  <a:pt x="294752" y="453535"/>
                </a:cubicBezTo>
                <a:cubicBezTo>
                  <a:pt x="294752" y="441662"/>
                  <a:pt x="304340" y="432090"/>
                  <a:pt x="316139" y="432090"/>
                </a:cubicBezTo>
                <a:lnTo>
                  <a:pt x="331258" y="432090"/>
                </a:lnTo>
                <a:cubicBezTo>
                  <a:pt x="334300" y="415707"/>
                  <a:pt x="340661" y="400429"/>
                  <a:pt x="349788" y="387176"/>
                </a:cubicBezTo>
                <a:lnTo>
                  <a:pt x="339186" y="376591"/>
                </a:lnTo>
                <a:cubicBezTo>
                  <a:pt x="330797" y="368216"/>
                  <a:pt x="330797" y="354686"/>
                  <a:pt x="339186" y="346403"/>
                </a:cubicBezTo>
                <a:cubicBezTo>
                  <a:pt x="343335" y="342169"/>
                  <a:pt x="348866" y="340053"/>
                  <a:pt x="354305" y="340053"/>
                </a:cubicBezTo>
                <a:cubicBezTo>
                  <a:pt x="359836" y="340053"/>
                  <a:pt x="365275" y="342169"/>
                  <a:pt x="369424" y="346403"/>
                </a:cubicBezTo>
                <a:lnTo>
                  <a:pt x="380117" y="356987"/>
                </a:lnTo>
                <a:cubicBezTo>
                  <a:pt x="393392" y="347876"/>
                  <a:pt x="408603" y="341433"/>
                  <a:pt x="425105" y="338396"/>
                </a:cubicBezTo>
                <a:lnTo>
                  <a:pt x="425105" y="323302"/>
                </a:lnTo>
                <a:cubicBezTo>
                  <a:pt x="425105" y="311521"/>
                  <a:pt x="434692" y="301949"/>
                  <a:pt x="446492" y="301949"/>
                </a:cubicBezTo>
                <a:close/>
                <a:moveTo>
                  <a:pt x="240216" y="158405"/>
                </a:moveTo>
                <a:cubicBezTo>
                  <a:pt x="195141" y="158405"/>
                  <a:pt x="158638" y="194854"/>
                  <a:pt x="158638" y="239770"/>
                </a:cubicBezTo>
                <a:cubicBezTo>
                  <a:pt x="158638" y="284779"/>
                  <a:pt x="195141" y="321228"/>
                  <a:pt x="240216" y="321228"/>
                </a:cubicBezTo>
                <a:cubicBezTo>
                  <a:pt x="285198" y="321228"/>
                  <a:pt x="321701" y="284779"/>
                  <a:pt x="321701" y="239770"/>
                </a:cubicBezTo>
                <a:cubicBezTo>
                  <a:pt x="321701" y="194854"/>
                  <a:pt x="285198" y="158405"/>
                  <a:pt x="240216" y="158405"/>
                </a:cubicBezTo>
                <a:close/>
                <a:moveTo>
                  <a:pt x="240216" y="0"/>
                </a:moveTo>
                <a:cubicBezTo>
                  <a:pt x="262707" y="0"/>
                  <a:pt x="280958" y="18224"/>
                  <a:pt x="280958" y="40683"/>
                </a:cubicBezTo>
                <a:lnTo>
                  <a:pt x="280958" y="65442"/>
                </a:lnTo>
                <a:cubicBezTo>
                  <a:pt x="300316" y="69952"/>
                  <a:pt x="318383" y="77592"/>
                  <a:pt x="334790" y="87808"/>
                </a:cubicBezTo>
                <a:lnTo>
                  <a:pt x="352396" y="70228"/>
                </a:lnTo>
                <a:cubicBezTo>
                  <a:pt x="368251" y="54397"/>
                  <a:pt x="394061" y="54397"/>
                  <a:pt x="410007" y="70228"/>
                </a:cubicBezTo>
                <a:cubicBezTo>
                  <a:pt x="425954" y="86152"/>
                  <a:pt x="425954" y="111924"/>
                  <a:pt x="410007" y="127755"/>
                </a:cubicBezTo>
                <a:lnTo>
                  <a:pt x="392401" y="145335"/>
                </a:lnTo>
                <a:cubicBezTo>
                  <a:pt x="402633" y="161718"/>
                  <a:pt x="410284" y="179759"/>
                  <a:pt x="414801" y="199088"/>
                </a:cubicBezTo>
                <a:lnTo>
                  <a:pt x="439596" y="199088"/>
                </a:lnTo>
                <a:cubicBezTo>
                  <a:pt x="462088" y="199088"/>
                  <a:pt x="480339" y="217312"/>
                  <a:pt x="480339" y="239770"/>
                </a:cubicBezTo>
                <a:cubicBezTo>
                  <a:pt x="480339" y="253117"/>
                  <a:pt x="473887" y="264806"/>
                  <a:pt x="463931" y="272169"/>
                </a:cubicBezTo>
                <a:cubicBezTo>
                  <a:pt x="458493" y="270328"/>
                  <a:pt x="452594" y="269224"/>
                  <a:pt x="446510" y="269224"/>
                </a:cubicBezTo>
                <a:cubicBezTo>
                  <a:pt x="420055" y="269224"/>
                  <a:pt x="397932" y="288277"/>
                  <a:pt x="393323" y="313404"/>
                </a:cubicBezTo>
                <a:cubicBezTo>
                  <a:pt x="390466" y="314509"/>
                  <a:pt x="387700" y="315614"/>
                  <a:pt x="385027" y="316810"/>
                </a:cubicBezTo>
                <a:cubicBezTo>
                  <a:pt x="375994" y="310643"/>
                  <a:pt x="365485" y="307330"/>
                  <a:pt x="354332" y="307330"/>
                </a:cubicBezTo>
                <a:cubicBezTo>
                  <a:pt x="339860" y="307330"/>
                  <a:pt x="326218" y="312944"/>
                  <a:pt x="315986" y="323253"/>
                </a:cubicBezTo>
                <a:cubicBezTo>
                  <a:pt x="305846" y="333378"/>
                  <a:pt x="300223" y="346908"/>
                  <a:pt x="300223" y="361359"/>
                </a:cubicBezTo>
                <a:cubicBezTo>
                  <a:pt x="300223" y="372496"/>
                  <a:pt x="303542" y="383081"/>
                  <a:pt x="309718" y="392009"/>
                </a:cubicBezTo>
                <a:cubicBezTo>
                  <a:pt x="308427" y="394770"/>
                  <a:pt x="307321" y="397531"/>
                  <a:pt x="306307" y="400293"/>
                </a:cubicBezTo>
                <a:cubicBezTo>
                  <a:pt x="281142" y="404987"/>
                  <a:pt x="262062" y="426985"/>
                  <a:pt x="262062" y="453401"/>
                </a:cubicBezTo>
                <a:cubicBezTo>
                  <a:pt x="262062" y="459568"/>
                  <a:pt x="263168" y="465459"/>
                  <a:pt x="265011" y="470981"/>
                </a:cubicBezTo>
                <a:cubicBezTo>
                  <a:pt x="258098" y="476320"/>
                  <a:pt x="249618" y="479633"/>
                  <a:pt x="240216" y="479633"/>
                </a:cubicBezTo>
                <a:cubicBezTo>
                  <a:pt x="217724" y="479633"/>
                  <a:pt x="199473" y="461409"/>
                  <a:pt x="199473" y="438950"/>
                </a:cubicBezTo>
                <a:lnTo>
                  <a:pt x="199473" y="414099"/>
                </a:lnTo>
                <a:cubicBezTo>
                  <a:pt x="180116" y="409589"/>
                  <a:pt x="161956" y="402041"/>
                  <a:pt x="145549" y="391825"/>
                </a:cubicBezTo>
                <a:lnTo>
                  <a:pt x="128035" y="409313"/>
                </a:lnTo>
                <a:cubicBezTo>
                  <a:pt x="120016" y="417320"/>
                  <a:pt x="109599" y="421278"/>
                  <a:pt x="99183" y="421278"/>
                </a:cubicBezTo>
                <a:cubicBezTo>
                  <a:pt x="88767" y="421278"/>
                  <a:pt x="78351" y="417320"/>
                  <a:pt x="70424" y="409313"/>
                </a:cubicBezTo>
                <a:cubicBezTo>
                  <a:pt x="54477" y="393481"/>
                  <a:pt x="54477" y="367710"/>
                  <a:pt x="70424" y="351786"/>
                </a:cubicBezTo>
                <a:lnTo>
                  <a:pt x="87938" y="334298"/>
                </a:lnTo>
                <a:cubicBezTo>
                  <a:pt x="77706" y="317915"/>
                  <a:pt x="70147" y="299782"/>
                  <a:pt x="65631" y="280453"/>
                </a:cubicBezTo>
                <a:lnTo>
                  <a:pt x="40743" y="280453"/>
                </a:lnTo>
                <a:cubicBezTo>
                  <a:pt x="18251" y="280453"/>
                  <a:pt x="0" y="262229"/>
                  <a:pt x="0" y="239770"/>
                </a:cubicBezTo>
                <a:cubicBezTo>
                  <a:pt x="0" y="217312"/>
                  <a:pt x="18251" y="199088"/>
                  <a:pt x="40743" y="199088"/>
                </a:cubicBezTo>
                <a:lnTo>
                  <a:pt x="65631" y="199088"/>
                </a:lnTo>
                <a:cubicBezTo>
                  <a:pt x="70147" y="179759"/>
                  <a:pt x="77706" y="161718"/>
                  <a:pt x="87938" y="145335"/>
                </a:cubicBezTo>
                <a:lnTo>
                  <a:pt x="70424" y="127755"/>
                </a:lnTo>
                <a:cubicBezTo>
                  <a:pt x="54477" y="111924"/>
                  <a:pt x="54477" y="86152"/>
                  <a:pt x="70424" y="70228"/>
                </a:cubicBezTo>
                <a:cubicBezTo>
                  <a:pt x="86278" y="54397"/>
                  <a:pt x="112088" y="54397"/>
                  <a:pt x="128035" y="70228"/>
                </a:cubicBezTo>
                <a:lnTo>
                  <a:pt x="145549" y="87808"/>
                </a:lnTo>
                <a:cubicBezTo>
                  <a:pt x="161956" y="77592"/>
                  <a:pt x="180116" y="69952"/>
                  <a:pt x="199473" y="65442"/>
                </a:cubicBezTo>
                <a:lnTo>
                  <a:pt x="199473" y="40683"/>
                </a:lnTo>
                <a:cubicBezTo>
                  <a:pt x="199473" y="18224"/>
                  <a:pt x="217724" y="0"/>
                  <a:pt x="240216" y="0"/>
                </a:cubicBezTo>
                <a:close/>
              </a:path>
            </a:pathLst>
          </a:custGeom>
          <a:solidFill>
            <a:schemeClr val="bg1"/>
          </a:solidFill>
          <a:ln>
            <a:noFill/>
          </a:ln>
        </p:spPr>
        <p:txBody>
          <a:bodyPr/>
          <a:lstStyle>
            <a:defPPr>
              <a:defRPr lang="en-US"/>
            </a:defPPr>
            <a:lvl1pPr marL="0" algn="l" defTabSz="457200" rtl="0" eaLnBrk="1" latinLnBrk="0" hangingPunct="1">
              <a:defRPr sz="1800" kern="1200">
                <a:solidFill>
                  <a:schemeClr val="tx1"/>
                </a:solidFill>
              </a:defRPr>
            </a:lvl1pPr>
            <a:lvl2pPr marL="457200" algn="l" defTabSz="457200" rtl="0" eaLnBrk="1" latinLnBrk="0" hangingPunct="1">
              <a:defRPr sz="1800" kern="1200">
                <a:solidFill>
                  <a:schemeClr val="tx1"/>
                </a:solidFill>
              </a:defRPr>
            </a:lvl2pPr>
            <a:lvl3pPr marL="914400" algn="l" defTabSz="457200" rtl="0" eaLnBrk="1" latinLnBrk="0" hangingPunct="1">
              <a:defRPr sz="1800" kern="1200">
                <a:solidFill>
                  <a:schemeClr val="tx1"/>
                </a:solidFill>
              </a:defRPr>
            </a:lvl3pPr>
            <a:lvl4pPr marL="1371600" algn="l" defTabSz="457200" rtl="0" eaLnBrk="1" latinLnBrk="0" hangingPunct="1">
              <a:defRPr sz="1800" kern="1200">
                <a:solidFill>
                  <a:schemeClr val="tx1"/>
                </a:solidFill>
              </a:defRPr>
            </a:lvl4pPr>
            <a:lvl5pPr marL="1828800" algn="l" defTabSz="457200" rtl="0" eaLnBrk="1" latinLnBrk="0" hangingPunct="1">
              <a:defRPr sz="1800" kern="1200">
                <a:solidFill>
                  <a:schemeClr val="tx1"/>
                </a:solidFill>
              </a:defRPr>
            </a:lvl5pPr>
            <a:lvl6pPr marL="2286000" algn="l" defTabSz="457200" rtl="0" eaLnBrk="1" latinLnBrk="0" hangingPunct="1">
              <a:defRPr sz="1800" kern="1200">
                <a:solidFill>
                  <a:schemeClr val="tx1"/>
                </a:solidFill>
              </a:defRPr>
            </a:lvl6pPr>
            <a:lvl7pPr marL="2743200" algn="l" defTabSz="457200" rtl="0" eaLnBrk="1" latinLnBrk="0" hangingPunct="1">
              <a:defRPr sz="1800" kern="1200">
                <a:solidFill>
                  <a:schemeClr val="tx1"/>
                </a:solidFill>
              </a:defRPr>
            </a:lvl7pPr>
            <a:lvl8pPr marL="3200400" algn="l" defTabSz="457200" rtl="0" eaLnBrk="1" latinLnBrk="0" hangingPunct="1">
              <a:defRPr sz="1800" kern="1200">
                <a:solidFill>
                  <a:schemeClr val="tx1"/>
                </a:solidFill>
              </a:defRPr>
            </a:lvl8pPr>
            <a:lvl9pPr marL="3657600" algn="l" defTabSz="457200" rtl="0" eaLnBrk="1" latinLnBrk="0" hangingPunct="1">
              <a:defRPr sz="1800" kern="1200">
                <a:solidFill>
                  <a:schemeClr val="tx1"/>
                </a:solidFill>
              </a:defRPr>
            </a:lvl9pPr>
          </a:lstStyle>
          <a:p>
            <a:endParaRPr lang="zh-CN" altLang="en-US">
              <a:latin typeface="Open Sans" panose="020B0606030504020204" pitchFamily="34" charset="0"/>
              <a:ea typeface="微软雅黑" panose="020B0503020204020204" pitchFamily="34" charset="-122"/>
              <a:sym typeface="Open Sans" panose="020B0606030504020204" pitchFamily="34" charset="0"/>
            </a:endParaRPr>
          </a:p>
        </p:txBody>
      </p:sp>
      <p:sp>
        <p:nvSpPr>
          <p:cNvPr id="27" name="AutoShape5"/>
          <p:cNvSpPr/>
          <p:nvPr/>
        </p:nvSpPr>
        <p:spPr>
          <a:xfrm>
            <a:off x="7082770" y="4539726"/>
            <a:ext cx="814644" cy="814644"/>
          </a:xfrm>
          <a:prstGeom prst="ellipse">
            <a:avLst/>
          </a:prstGeom>
          <a:solidFill>
            <a:schemeClr val="accent1"/>
          </a:solidFill>
          <a:ln w="57150" cap="flat" cmpd="sng" algn="ctr">
            <a:solidFill>
              <a:schemeClr val="bg1"/>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defRPr>
            </a:lvl1pPr>
            <a:lvl2pPr marL="457200" algn="l" defTabSz="457200" rtl="0" eaLnBrk="1" latinLnBrk="0" hangingPunct="1">
              <a:defRPr sz="1800" kern="1200">
                <a:solidFill>
                  <a:schemeClr val="lt1"/>
                </a:solidFill>
              </a:defRPr>
            </a:lvl2pPr>
            <a:lvl3pPr marL="914400" algn="l" defTabSz="457200" rtl="0" eaLnBrk="1" latinLnBrk="0" hangingPunct="1">
              <a:defRPr sz="1800" kern="1200">
                <a:solidFill>
                  <a:schemeClr val="lt1"/>
                </a:solidFill>
              </a:defRPr>
            </a:lvl3pPr>
            <a:lvl4pPr marL="1371600" algn="l" defTabSz="457200" rtl="0" eaLnBrk="1" latinLnBrk="0" hangingPunct="1">
              <a:defRPr sz="1800" kern="1200">
                <a:solidFill>
                  <a:schemeClr val="lt1"/>
                </a:solidFill>
              </a:defRPr>
            </a:lvl4pPr>
            <a:lvl5pPr marL="1828800" algn="l" defTabSz="457200" rtl="0" eaLnBrk="1" latinLnBrk="0" hangingPunct="1">
              <a:defRPr sz="1800" kern="1200">
                <a:solidFill>
                  <a:schemeClr val="lt1"/>
                </a:solidFill>
              </a:defRPr>
            </a:lvl5pPr>
            <a:lvl6pPr marL="2286000" algn="l" defTabSz="457200" rtl="0" eaLnBrk="1" latinLnBrk="0" hangingPunct="1">
              <a:defRPr sz="1800" kern="1200">
                <a:solidFill>
                  <a:schemeClr val="lt1"/>
                </a:solidFill>
              </a:defRPr>
            </a:lvl6pPr>
            <a:lvl7pPr marL="2743200" algn="l" defTabSz="457200" rtl="0" eaLnBrk="1" latinLnBrk="0" hangingPunct="1">
              <a:defRPr sz="1800" kern="1200">
                <a:solidFill>
                  <a:schemeClr val="lt1"/>
                </a:solidFill>
              </a:defRPr>
            </a:lvl7pPr>
            <a:lvl8pPr marL="3200400" algn="l" defTabSz="457200" rtl="0" eaLnBrk="1" latinLnBrk="0" hangingPunct="1">
              <a:defRPr sz="1800" kern="1200">
                <a:solidFill>
                  <a:schemeClr val="lt1"/>
                </a:solidFill>
              </a:defRPr>
            </a:lvl8pPr>
            <a:lvl9pPr marL="3657600" algn="l" defTabSz="457200" rtl="0" eaLnBrk="1" latinLnBrk="0" hangingPunct="1">
              <a:defRPr sz="1800" kern="1200">
                <a:solidFill>
                  <a:schemeClr val="lt1"/>
                </a:solidFill>
              </a:defRPr>
            </a:lvl9pPr>
          </a:lstStyle>
          <a:p>
            <a:pPr algn="ctr"/>
            <a:endParaRPr>
              <a:latin typeface="Open Sans" panose="020B0606030504020204" pitchFamily="34" charset="0"/>
              <a:ea typeface="微软雅黑" panose="020B0503020204020204" pitchFamily="34" charset="-122"/>
              <a:sym typeface="Open Sans" panose="020B0606030504020204" pitchFamily="34" charset="0"/>
            </a:endParaRPr>
          </a:p>
        </p:txBody>
      </p:sp>
      <p:sp>
        <p:nvSpPr>
          <p:cNvPr id="28" name="Freeform2"/>
          <p:cNvSpPr/>
          <p:nvPr/>
        </p:nvSpPr>
        <p:spPr bwMode="auto">
          <a:xfrm>
            <a:off x="7315999" y="4771926"/>
            <a:ext cx="348184" cy="352086"/>
          </a:xfrm>
          <a:custGeom>
            <a:avLst/>
            <a:gdLst>
              <a:gd name="connsiteX0" fmla="*/ 446492 w 598324"/>
              <a:gd name="connsiteY0" fmla="*/ 409357 h 605028"/>
              <a:gd name="connsiteX1" fmla="*/ 402334 w 598324"/>
              <a:gd name="connsiteY1" fmla="*/ 453535 h 605028"/>
              <a:gd name="connsiteX2" fmla="*/ 446492 w 598324"/>
              <a:gd name="connsiteY2" fmla="*/ 497620 h 605028"/>
              <a:gd name="connsiteX3" fmla="*/ 490650 w 598324"/>
              <a:gd name="connsiteY3" fmla="*/ 453535 h 605028"/>
              <a:gd name="connsiteX4" fmla="*/ 446492 w 598324"/>
              <a:gd name="connsiteY4" fmla="*/ 409357 h 605028"/>
              <a:gd name="connsiteX5" fmla="*/ 446492 w 598324"/>
              <a:gd name="connsiteY5" fmla="*/ 301949 h 605028"/>
              <a:gd name="connsiteX6" fmla="*/ 467879 w 598324"/>
              <a:gd name="connsiteY6" fmla="*/ 323302 h 605028"/>
              <a:gd name="connsiteX7" fmla="*/ 467879 w 598324"/>
              <a:gd name="connsiteY7" fmla="*/ 338396 h 605028"/>
              <a:gd name="connsiteX8" fmla="*/ 512867 w 598324"/>
              <a:gd name="connsiteY8" fmla="*/ 356987 h 605028"/>
              <a:gd name="connsiteX9" fmla="*/ 523560 w 598324"/>
              <a:gd name="connsiteY9" fmla="*/ 346311 h 605028"/>
              <a:gd name="connsiteX10" fmla="*/ 538679 w 598324"/>
              <a:gd name="connsiteY10" fmla="*/ 340053 h 605028"/>
              <a:gd name="connsiteX11" fmla="*/ 553798 w 598324"/>
              <a:gd name="connsiteY11" fmla="*/ 346311 h 605028"/>
              <a:gd name="connsiteX12" fmla="*/ 553798 w 598324"/>
              <a:gd name="connsiteY12" fmla="*/ 376591 h 605028"/>
              <a:gd name="connsiteX13" fmla="*/ 543196 w 598324"/>
              <a:gd name="connsiteY13" fmla="*/ 387176 h 605028"/>
              <a:gd name="connsiteX14" fmla="*/ 561726 w 598324"/>
              <a:gd name="connsiteY14" fmla="*/ 432090 h 605028"/>
              <a:gd name="connsiteX15" fmla="*/ 576844 w 598324"/>
              <a:gd name="connsiteY15" fmla="*/ 432090 h 605028"/>
              <a:gd name="connsiteX16" fmla="*/ 598324 w 598324"/>
              <a:gd name="connsiteY16" fmla="*/ 453535 h 605028"/>
              <a:gd name="connsiteX17" fmla="*/ 576844 w 598324"/>
              <a:gd name="connsiteY17" fmla="*/ 474887 h 605028"/>
              <a:gd name="connsiteX18" fmla="*/ 561726 w 598324"/>
              <a:gd name="connsiteY18" fmla="*/ 474887 h 605028"/>
              <a:gd name="connsiteX19" fmla="*/ 543196 w 598324"/>
              <a:gd name="connsiteY19" fmla="*/ 519801 h 605028"/>
              <a:gd name="connsiteX20" fmla="*/ 553798 w 598324"/>
              <a:gd name="connsiteY20" fmla="*/ 530386 h 605028"/>
              <a:gd name="connsiteX21" fmla="*/ 553798 w 598324"/>
              <a:gd name="connsiteY21" fmla="*/ 560666 h 605028"/>
              <a:gd name="connsiteX22" fmla="*/ 538679 w 598324"/>
              <a:gd name="connsiteY22" fmla="*/ 566925 h 605028"/>
              <a:gd name="connsiteX23" fmla="*/ 523560 w 598324"/>
              <a:gd name="connsiteY23" fmla="*/ 560666 h 605028"/>
              <a:gd name="connsiteX24" fmla="*/ 512867 w 598324"/>
              <a:gd name="connsiteY24" fmla="*/ 549990 h 605028"/>
              <a:gd name="connsiteX25" fmla="*/ 467879 w 598324"/>
              <a:gd name="connsiteY25" fmla="*/ 568581 h 605028"/>
              <a:gd name="connsiteX26" fmla="*/ 467879 w 598324"/>
              <a:gd name="connsiteY26" fmla="*/ 583675 h 605028"/>
              <a:gd name="connsiteX27" fmla="*/ 446492 w 598324"/>
              <a:gd name="connsiteY27" fmla="*/ 605028 h 605028"/>
              <a:gd name="connsiteX28" fmla="*/ 425105 w 598324"/>
              <a:gd name="connsiteY28" fmla="*/ 583675 h 605028"/>
              <a:gd name="connsiteX29" fmla="*/ 425105 w 598324"/>
              <a:gd name="connsiteY29" fmla="*/ 568581 h 605028"/>
              <a:gd name="connsiteX30" fmla="*/ 380117 w 598324"/>
              <a:gd name="connsiteY30" fmla="*/ 549990 h 605028"/>
              <a:gd name="connsiteX31" fmla="*/ 369424 w 598324"/>
              <a:gd name="connsiteY31" fmla="*/ 560666 h 605028"/>
              <a:gd name="connsiteX32" fmla="*/ 354305 w 598324"/>
              <a:gd name="connsiteY32" fmla="*/ 566925 h 605028"/>
              <a:gd name="connsiteX33" fmla="*/ 339186 w 598324"/>
              <a:gd name="connsiteY33" fmla="*/ 560666 h 605028"/>
              <a:gd name="connsiteX34" fmla="*/ 339186 w 598324"/>
              <a:gd name="connsiteY34" fmla="*/ 530386 h 605028"/>
              <a:gd name="connsiteX35" fmla="*/ 349880 w 598324"/>
              <a:gd name="connsiteY35" fmla="*/ 519801 h 605028"/>
              <a:gd name="connsiteX36" fmla="*/ 331258 w 598324"/>
              <a:gd name="connsiteY36" fmla="*/ 474887 h 605028"/>
              <a:gd name="connsiteX37" fmla="*/ 316139 w 598324"/>
              <a:gd name="connsiteY37" fmla="*/ 474887 h 605028"/>
              <a:gd name="connsiteX38" fmla="*/ 294752 w 598324"/>
              <a:gd name="connsiteY38" fmla="*/ 453535 h 605028"/>
              <a:gd name="connsiteX39" fmla="*/ 316139 w 598324"/>
              <a:gd name="connsiteY39" fmla="*/ 432090 h 605028"/>
              <a:gd name="connsiteX40" fmla="*/ 331258 w 598324"/>
              <a:gd name="connsiteY40" fmla="*/ 432090 h 605028"/>
              <a:gd name="connsiteX41" fmla="*/ 349788 w 598324"/>
              <a:gd name="connsiteY41" fmla="*/ 387176 h 605028"/>
              <a:gd name="connsiteX42" fmla="*/ 339186 w 598324"/>
              <a:gd name="connsiteY42" fmla="*/ 376591 h 605028"/>
              <a:gd name="connsiteX43" fmla="*/ 339186 w 598324"/>
              <a:gd name="connsiteY43" fmla="*/ 346403 h 605028"/>
              <a:gd name="connsiteX44" fmla="*/ 354305 w 598324"/>
              <a:gd name="connsiteY44" fmla="*/ 340053 h 605028"/>
              <a:gd name="connsiteX45" fmla="*/ 369424 w 598324"/>
              <a:gd name="connsiteY45" fmla="*/ 346403 h 605028"/>
              <a:gd name="connsiteX46" fmla="*/ 380117 w 598324"/>
              <a:gd name="connsiteY46" fmla="*/ 356987 h 605028"/>
              <a:gd name="connsiteX47" fmla="*/ 425105 w 598324"/>
              <a:gd name="connsiteY47" fmla="*/ 338396 h 605028"/>
              <a:gd name="connsiteX48" fmla="*/ 425105 w 598324"/>
              <a:gd name="connsiteY48" fmla="*/ 323302 h 605028"/>
              <a:gd name="connsiteX49" fmla="*/ 446492 w 598324"/>
              <a:gd name="connsiteY49" fmla="*/ 301949 h 605028"/>
              <a:gd name="connsiteX50" fmla="*/ 240216 w 598324"/>
              <a:gd name="connsiteY50" fmla="*/ 158405 h 605028"/>
              <a:gd name="connsiteX51" fmla="*/ 158638 w 598324"/>
              <a:gd name="connsiteY51" fmla="*/ 239770 h 605028"/>
              <a:gd name="connsiteX52" fmla="*/ 240216 w 598324"/>
              <a:gd name="connsiteY52" fmla="*/ 321228 h 605028"/>
              <a:gd name="connsiteX53" fmla="*/ 321701 w 598324"/>
              <a:gd name="connsiteY53" fmla="*/ 239770 h 605028"/>
              <a:gd name="connsiteX54" fmla="*/ 240216 w 598324"/>
              <a:gd name="connsiteY54" fmla="*/ 158405 h 605028"/>
              <a:gd name="connsiteX55" fmla="*/ 240216 w 598324"/>
              <a:gd name="connsiteY55" fmla="*/ 0 h 605028"/>
              <a:gd name="connsiteX56" fmla="*/ 280958 w 598324"/>
              <a:gd name="connsiteY56" fmla="*/ 40683 h 605028"/>
              <a:gd name="connsiteX57" fmla="*/ 280958 w 598324"/>
              <a:gd name="connsiteY57" fmla="*/ 65442 h 605028"/>
              <a:gd name="connsiteX58" fmla="*/ 334790 w 598324"/>
              <a:gd name="connsiteY58" fmla="*/ 87808 h 605028"/>
              <a:gd name="connsiteX59" fmla="*/ 352396 w 598324"/>
              <a:gd name="connsiteY59" fmla="*/ 70228 h 605028"/>
              <a:gd name="connsiteX60" fmla="*/ 410007 w 598324"/>
              <a:gd name="connsiteY60" fmla="*/ 70228 h 605028"/>
              <a:gd name="connsiteX61" fmla="*/ 410007 w 598324"/>
              <a:gd name="connsiteY61" fmla="*/ 127755 h 605028"/>
              <a:gd name="connsiteX62" fmla="*/ 392401 w 598324"/>
              <a:gd name="connsiteY62" fmla="*/ 145335 h 605028"/>
              <a:gd name="connsiteX63" fmla="*/ 414801 w 598324"/>
              <a:gd name="connsiteY63" fmla="*/ 199088 h 605028"/>
              <a:gd name="connsiteX64" fmla="*/ 439596 w 598324"/>
              <a:gd name="connsiteY64" fmla="*/ 199088 h 605028"/>
              <a:gd name="connsiteX65" fmla="*/ 480339 w 598324"/>
              <a:gd name="connsiteY65" fmla="*/ 239770 h 605028"/>
              <a:gd name="connsiteX66" fmla="*/ 463931 w 598324"/>
              <a:gd name="connsiteY66" fmla="*/ 272169 h 605028"/>
              <a:gd name="connsiteX67" fmla="*/ 446510 w 598324"/>
              <a:gd name="connsiteY67" fmla="*/ 269224 h 605028"/>
              <a:gd name="connsiteX68" fmla="*/ 393323 w 598324"/>
              <a:gd name="connsiteY68" fmla="*/ 313404 h 605028"/>
              <a:gd name="connsiteX69" fmla="*/ 385027 w 598324"/>
              <a:gd name="connsiteY69" fmla="*/ 316810 h 605028"/>
              <a:gd name="connsiteX70" fmla="*/ 354332 w 598324"/>
              <a:gd name="connsiteY70" fmla="*/ 307330 h 605028"/>
              <a:gd name="connsiteX71" fmla="*/ 315986 w 598324"/>
              <a:gd name="connsiteY71" fmla="*/ 323253 h 605028"/>
              <a:gd name="connsiteX72" fmla="*/ 300223 w 598324"/>
              <a:gd name="connsiteY72" fmla="*/ 361359 h 605028"/>
              <a:gd name="connsiteX73" fmla="*/ 309718 w 598324"/>
              <a:gd name="connsiteY73" fmla="*/ 392009 h 605028"/>
              <a:gd name="connsiteX74" fmla="*/ 306307 w 598324"/>
              <a:gd name="connsiteY74" fmla="*/ 400293 h 605028"/>
              <a:gd name="connsiteX75" fmla="*/ 262062 w 598324"/>
              <a:gd name="connsiteY75" fmla="*/ 453401 h 605028"/>
              <a:gd name="connsiteX76" fmla="*/ 265011 w 598324"/>
              <a:gd name="connsiteY76" fmla="*/ 470981 h 605028"/>
              <a:gd name="connsiteX77" fmla="*/ 240216 w 598324"/>
              <a:gd name="connsiteY77" fmla="*/ 479633 h 605028"/>
              <a:gd name="connsiteX78" fmla="*/ 199473 w 598324"/>
              <a:gd name="connsiteY78" fmla="*/ 438950 h 605028"/>
              <a:gd name="connsiteX79" fmla="*/ 199473 w 598324"/>
              <a:gd name="connsiteY79" fmla="*/ 414099 h 605028"/>
              <a:gd name="connsiteX80" fmla="*/ 145549 w 598324"/>
              <a:gd name="connsiteY80" fmla="*/ 391825 h 605028"/>
              <a:gd name="connsiteX81" fmla="*/ 128035 w 598324"/>
              <a:gd name="connsiteY81" fmla="*/ 409313 h 605028"/>
              <a:gd name="connsiteX82" fmla="*/ 99183 w 598324"/>
              <a:gd name="connsiteY82" fmla="*/ 421278 h 605028"/>
              <a:gd name="connsiteX83" fmla="*/ 70424 w 598324"/>
              <a:gd name="connsiteY83" fmla="*/ 409313 h 605028"/>
              <a:gd name="connsiteX84" fmla="*/ 70424 w 598324"/>
              <a:gd name="connsiteY84" fmla="*/ 351786 h 605028"/>
              <a:gd name="connsiteX85" fmla="*/ 87938 w 598324"/>
              <a:gd name="connsiteY85" fmla="*/ 334298 h 605028"/>
              <a:gd name="connsiteX86" fmla="*/ 65631 w 598324"/>
              <a:gd name="connsiteY86" fmla="*/ 280453 h 605028"/>
              <a:gd name="connsiteX87" fmla="*/ 40743 w 598324"/>
              <a:gd name="connsiteY87" fmla="*/ 280453 h 605028"/>
              <a:gd name="connsiteX88" fmla="*/ 0 w 598324"/>
              <a:gd name="connsiteY88" fmla="*/ 239770 h 605028"/>
              <a:gd name="connsiteX89" fmla="*/ 40743 w 598324"/>
              <a:gd name="connsiteY89" fmla="*/ 199088 h 605028"/>
              <a:gd name="connsiteX90" fmla="*/ 65631 w 598324"/>
              <a:gd name="connsiteY90" fmla="*/ 199088 h 605028"/>
              <a:gd name="connsiteX91" fmla="*/ 87938 w 598324"/>
              <a:gd name="connsiteY91" fmla="*/ 145335 h 605028"/>
              <a:gd name="connsiteX92" fmla="*/ 70424 w 598324"/>
              <a:gd name="connsiteY92" fmla="*/ 127755 h 605028"/>
              <a:gd name="connsiteX93" fmla="*/ 70424 w 598324"/>
              <a:gd name="connsiteY93" fmla="*/ 70228 h 605028"/>
              <a:gd name="connsiteX94" fmla="*/ 128035 w 598324"/>
              <a:gd name="connsiteY94" fmla="*/ 70228 h 605028"/>
              <a:gd name="connsiteX95" fmla="*/ 145549 w 598324"/>
              <a:gd name="connsiteY95" fmla="*/ 87808 h 605028"/>
              <a:gd name="connsiteX96" fmla="*/ 199473 w 598324"/>
              <a:gd name="connsiteY96" fmla="*/ 65442 h 605028"/>
              <a:gd name="connsiteX97" fmla="*/ 199473 w 598324"/>
              <a:gd name="connsiteY97" fmla="*/ 40683 h 605028"/>
              <a:gd name="connsiteX98" fmla="*/ 240216 w 598324"/>
              <a:gd name="connsiteY98" fmla="*/ 0 h 605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598324" h="605028">
                <a:moveTo>
                  <a:pt x="446492" y="409357"/>
                </a:moveTo>
                <a:cubicBezTo>
                  <a:pt x="422062" y="409357"/>
                  <a:pt x="402334" y="429145"/>
                  <a:pt x="402334" y="453535"/>
                </a:cubicBezTo>
                <a:cubicBezTo>
                  <a:pt x="402334" y="477832"/>
                  <a:pt x="422062" y="497620"/>
                  <a:pt x="446492" y="497620"/>
                </a:cubicBezTo>
                <a:cubicBezTo>
                  <a:pt x="470922" y="497620"/>
                  <a:pt x="490650" y="477832"/>
                  <a:pt x="490650" y="453535"/>
                </a:cubicBezTo>
                <a:cubicBezTo>
                  <a:pt x="490650" y="429145"/>
                  <a:pt x="470922" y="409357"/>
                  <a:pt x="446492" y="409357"/>
                </a:cubicBezTo>
                <a:close/>
                <a:moveTo>
                  <a:pt x="446492" y="301949"/>
                </a:moveTo>
                <a:cubicBezTo>
                  <a:pt x="458292" y="301949"/>
                  <a:pt x="467879" y="311521"/>
                  <a:pt x="467879" y="323302"/>
                </a:cubicBezTo>
                <a:lnTo>
                  <a:pt x="467879" y="338396"/>
                </a:lnTo>
                <a:cubicBezTo>
                  <a:pt x="484381" y="341433"/>
                  <a:pt x="499684" y="347876"/>
                  <a:pt x="512867" y="356987"/>
                </a:cubicBezTo>
                <a:lnTo>
                  <a:pt x="523560" y="346311"/>
                </a:lnTo>
                <a:cubicBezTo>
                  <a:pt x="527709" y="342169"/>
                  <a:pt x="533240" y="340053"/>
                  <a:pt x="538679" y="340053"/>
                </a:cubicBezTo>
                <a:cubicBezTo>
                  <a:pt x="544210" y="340053"/>
                  <a:pt x="549649" y="342169"/>
                  <a:pt x="553798" y="346311"/>
                </a:cubicBezTo>
                <a:cubicBezTo>
                  <a:pt x="562187" y="354686"/>
                  <a:pt x="562187" y="368216"/>
                  <a:pt x="553798" y="376591"/>
                </a:cubicBezTo>
                <a:lnTo>
                  <a:pt x="543196" y="387176"/>
                </a:lnTo>
                <a:cubicBezTo>
                  <a:pt x="552323" y="400429"/>
                  <a:pt x="558776" y="415707"/>
                  <a:pt x="561726" y="432090"/>
                </a:cubicBezTo>
                <a:lnTo>
                  <a:pt x="576844" y="432090"/>
                </a:lnTo>
                <a:cubicBezTo>
                  <a:pt x="588737" y="432090"/>
                  <a:pt x="598324" y="441662"/>
                  <a:pt x="598324" y="453535"/>
                </a:cubicBezTo>
                <a:cubicBezTo>
                  <a:pt x="598324" y="465315"/>
                  <a:pt x="588737" y="474887"/>
                  <a:pt x="576844" y="474887"/>
                </a:cubicBezTo>
                <a:lnTo>
                  <a:pt x="561726" y="474887"/>
                </a:lnTo>
                <a:cubicBezTo>
                  <a:pt x="558776" y="491270"/>
                  <a:pt x="552323" y="506548"/>
                  <a:pt x="543196" y="519801"/>
                </a:cubicBezTo>
                <a:lnTo>
                  <a:pt x="553798" y="530386"/>
                </a:lnTo>
                <a:cubicBezTo>
                  <a:pt x="562187" y="538761"/>
                  <a:pt x="562187" y="552291"/>
                  <a:pt x="553798" y="560666"/>
                </a:cubicBezTo>
                <a:cubicBezTo>
                  <a:pt x="549649" y="564808"/>
                  <a:pt x="544210" y="566925"/>
                  <a:pt x="538679" y="566925"/>
                </a:cubicBezTo>
                <a:cubicBezTo>
                  <a:pt x="533240" y="566925"/>
                  <a:pt x="527709" y="564808"/>
                  <a:pt x="523560" y="560666"/>
                </a:cubicBezTo>
                <a:lnTo>
                  <a:pt x="512867" y="549990"/>
                </a:lnTo>
                <a:cubicBezTo>
                  <a:pt x="499592" y="559101"/>
                  <a:pt x="484381" y="565544"/>
                  <a:pt x="467879" y="568581"/>
                </a:cubicBezTo>
                <a:lnTo>
                  <a:pt x="467879" y="583675"/>
                </a:lnTo>
                <a:cubicBezTo>
                  <a:pt x="467879" y="595456"/>
                  <a:pt x="458292" y="605028"/>
                  <a:pt x="446492" y="605028"/>
                </a:cubicBezTo>
                <a:cubicBezTo>
                  <a:pt x="434692" y="605028"/>
                  <a:pt x="425105" y="595456"/>
                  <a:pt x="425105" y="583675"/>
                </a:cubicBezTo>
                <a:lnTo>
                  <a:pt x="425105" y="568581"/>
                </a:lnTo>
                <a:cubicBezTo>
                  <a:pt x="408603" y="565544"/>
                  <a:pt x="393392" y="559101"/>
                  <a:pt x="380117" y="549990"/>
                </a:cubicBezTo>
                <a:lnTo>
                  <a:pt x="369424" y="560666"/>
                </a:lnTo>
                <a:cubicBezTo>
                  <a:pt x="365275" y="564808"/>
                  <a:pt x="359836" y="566925"/>
                  <a:pt x="354305" y="566925"/>
                </a:cubicBezTo>
                <a:cubicBezTo>
                  <a:pt x="348866" y="566925"/>
                  <a:pt x="343335" y="564808"/>
                  <a:pt x="339186" y="560666"/>
                </a:cubicBezTo>
                <a:cubicBezTo>
                  <a:pt x="330797" y="552291"/>
                  <a:pt x="330797" y="538761"/>
                  <a:pt x="339186" y="530386"/>
                </a:cubicBezTo>
                <a:lnTo>
                  <a:pt x="349880" y="519801"/>
                </a:lnTo>
                <a:cubicBezTo>
                  <a:pt x="340661" y="506548"/>
                  <a:pt x="334300" y="491270"/>
                  <a:pt x="331258" y="474887"/>
                </a:cubicBezTo>
                <a:lnTo>
                  <a:pt x="316139" y="474887"/>
                </a:lnTo>
                <a:cubicBezTo>
                  <a:pt x="304340" y="474887"/>
                  <a:pt x="294752" y="465315"/>
                  <a:pt x="294752" y="453535"/>
                </a:cubicBezTo>
                <a:cubicBezTo>
                  <a:pt x="294752" y="441662"/>
                  <a:pt x="304340" y="432090"/>
                  <a:pt x="316139" y="432090"/>
                </a:cubicBezTo>
                <a:lnTo>
                  <a:pt x="331258" y="432090"/>
                </a:lnTo>
                <a:cubicBezTo>
                  <a:pt x="334300" y="415707"/>
                  <a:pt x="340661" y="400429"/>
                  <a:pt x="349788" y="387176"/>
                </a:cubicBezTo>
                <a:lnTo>
                  <a:pt x="339186" y="376591"/>
                </a:lnTo>
                <a:cubicBezTo>
                  <a:pt x="330797" y="368216"/>
                  <a:pt x="330797" y="354686"/>
                  <a:pt x="339186" y="346403"/>
                </a:cubicBezTo>
                <a:cubicBezTo>
                  <a:pt x="343335" y="342169"/>
                  <a:pt x="348866" y="340053"/>
                  <a:pt x="354305" y="340053"/>
                </a:cubicBezTo>
                <a:cubicBezTo>
                  <a:pt x="359836" y="340053"/>
                  <a:pt x="365275" y="342169"/>
                  <a:pt x="369424" y="346403"/>
                </a:cubicBezTo>
                <a:lnTo>
                  <a:pt x="380117" y="356987"/>
                </a:lnTo>
                <a:cubicBezTo>
                  <a:pt x="393392" y="347876"/>
                  <a:pt x="408603" y="341433"/>
                  <a:pt x="425105" y="338396"/>
                </a:cubicBezTo>
                <a:lnTo>
                  <a:pt x="425105" y="323302"/>
                </a:lnTo>
                <a:cubicBezTo>
                  <a:pt x="425105" y="311521"/>
                  <a:pt x="434692" y="301949"/>
                  <a:pt x="446492" y="301949"/>
                </a:cubicBezTo>
                <a:close/>
                <a:moveTo>
                  <a:pt x="240216" y="158405"/>
                </a:moveTo>
                <a:cubicBezTo>
                  <a:pt x="195141" y="158405"/>
                  <a:pt x="158638" y="194854"/>
                  <a:pt x="158638" y="239770"/>
                </a:cubicBezTo>
                <a:cubicBezTo>
                  <a:pt x="158638" y="284779"/>
                  <a:pt x="195141" y="321228"/>
                  <a:pt x="240216" y="321228"/>
                </a:cubicBezTo>
                <a:cubicBezTo>
                  <a:pt x="285198" y="321228"/>
                  <a:pt x="321701" y="284779"/>
                  <a:pt x="321701" y="239770"/>
                </a:cubicBezTo>
                <a:cubicBezTo>
                  <a:pt x="321701" y="194854"/>
                  <a:pt x="285198" y="158405"/>
                  <a:pt x="240216" y="158405"/>
                </a:cubicBezTo>
                <a:close/>
                <a:moveTo>
                  <a:pt x="240216" y="0"/>
                </a:moveTo>
                <a:cubicBezTo>
                  <a:pt x="262707" y="0"/>
                  <a:pt x="280958" y="18224"/>
                  <a:pt x="280958" y="40683"/>
                </a:cubicBezTo>
                <a:lnTo>
                  <a:pt x="280958" y="65442"/>
                </a:lnTo>
                <a:cubicBezTo>
                  <a:pt x="300316" y="69952"/>
                  <a:pt x="318383" y="77592"/>
                  <a:pt x="334790" y="87808"/>
                </a:cubicBezTo>
                <a:lnTo>
                  <a:pt x="352396" y="70228"/>
                </a:lnTo>
                <a:cubicBezTo>
                  <a:pt x="368251" y="54397"/>
                  <a:pt x="394061" y="54397"/>
                  <a:pt x="410007" y="70228"/>
                </a:cubicBezTo>
                <a:cubicBezTo>
                  <a:pt x="425954" y="86152"/>
                  <a:pt x="425954" y="111924"/>
                  <a:pt x="410007" y="127755"/>
                </a:cubicBezTo>
                <a:lnTo>
                  <a:pt x="392401" y="145335"/>
                </a:lnTo>
                <a:cubicBezTo>
                  <a:pt x="402633" y="161718"/>
                  <a:pt x="410284" y="179759"/>
                  <a:pt x="414801" y="199088"/>
                </a:cubicBezTo>
                <a:lnTo>
                  <a:pt x="439596" y="199088"/>
                </a:lnTo>
                <a:cubicBezTo>
                  <a:pt x="462088" y="199088"/>
                  <a:pt x="480339" y="217312"/>
                  <a:pt x="480339" y="239770"/>
                </a:cubicBezTo>
                <a:cubicBezTo>
                  <a:pt x="480339" y="253117"/>
                  <a:pt x="473887" y="264806"/>
                  <a:pt x="463931" y="272169"/>
                </a:cubicBezTo>
                <a:cubicBezTo>
                  <a:pt x="458493" y="270328"/>
                  <a:pt x="452594" y="269224"/>
                  <a:pt x="446510" y="269224"/>
                </a:cubicBezTo>
                <a:cubicBezTo>
                  <a:pt x="420055" y="269224"/>
                  <a:pt x="397932" y="288277"/>
                  <a:pt x="393323" y="313404"/>
                </a:cubicBezTo>
                <a:cubicBezTo>
                  <a:pt x="390466" y="314509"/>
                  <a:pt x="387700" y="315614"/>
                  <a:pt x="385027" y="316810"/>
                </a:cubicBezTo>
                <a:cubicBezTo>
                  <a:pt x="375994" y="310643"/>
                  <a:pt x="365485" y="307330"/>
                  <a:pt x="354332" y="307330"/>
                </a:cubicBezTo>
                <a:cubicBezTo>
                  <a:pt x="339860" y="307330"/>
                  <a:pt x="326218" y="312944"/>
                  <a:pt x="315986" y="323253"/>
                </a:cubicBezTo>
                <a:cubicBezTo>
                  <a:pt x="305846" y="333378"/>
                  <a:pt x="300223" y="346908"/>
                  <a:pt x="300223" y="361359"/>
                </a:cubicBezTo>
                <a:cubicBezTo>
                  <a:pt x="300223" y="372496"/>
                  <a:pt x="303542" y="383081"/>
                  <a:pt x="309718" y="392009"/>
                </a:cubicBezTo>
                <a:cubicBezTo>
                  <a:pt x="308427" y="394770"/>
                  <a:pt x="307321" y="397531"/>
                  <a:pt x="306307" y="400293"/>
                </a:cubicBezTo>
                <a:cubicBezTo>
                  <a:pt x="281142" y="404987"/>
                  <a:pt x="262062" y="426985"/>
                  <a:pt x="262062" y="453401"/>
                </a:cubicBezTo>
                <a:cubicBezTo>
                  <a:pt x="262062" y="459568"/>
                  <a:pt x="263168" y="465459"/>
                  <a:pt x="265011" y="470981"/>
                </a:cubicBezTo>
                <a:cubicBezTo>
                  <a:pt x="258098" y="476320"/>
                  <a:pt x="249618" y="479633"/>
                  <a:pt x="240216" y="479633"/>
                </a:cubicBezTo>
                <a:cubicBezTo>
                  <a:pt x="217724" y="479633"/>
                  <a:pt x="199473" y="461409"/>
                  <a:pt x="199473" y="438950"/>
                </a:cubicBezTo>
                <a:lnTo>
                  <a:pt x="199473" y="414099"/>
                </a:lnTo>
                <a:cubicBezTo>
                  <a:pt x="180116" y="409589"/>
                  <a:pt x="161956" y="402041"/>
                  <a:pt x="145549" y="391825"/>
                </a:cubicBezTo>
                <a:lnTo>
                  <a:pt x="128035" y="409313"/>
                </a:lnTo>
                <a:cubicBezTo>
                  <a:pt x="120016" y="417320"/>
                  <a:pt x="109599" y="421278"/>
                  <a:pt x="99183" y="421278"/>
                </a:cubicBezTo>
                <a:cubicBezTo>
                  <a:pt x="88767" y="421278"/>
                  <a:pt x="78351" y="417320"/>
                  <a:pt x="70424" y="409313"/>
                </a:cubicBezTo>
                <a:cubicBezTo>
                  <a:pt x="54477" y="393481"/>
                  <a:pt x="54477" y="367710"/>
                  <a:pt x="70424" y="351786"/>
                </a:cubicBezTo>
                <a:lnTo>
                  <a:pt x="87938" y="334298"/>
                </a:lnTo>
                <a:cubicBezTo>
                  <a:pt x="77706" y="317915"/>
                  <a:pt x="70147" y="299782"/>
                  <a:pt x="65631" y="280453"/>
                </a:cubicBezTo>
                <a:lnTo>
                  <a:pt x="40743" y="280453"/>
                </a:lnTo>
                <a:cubicBezTo>
                  <a:pt x="18251" y="280453"/>
                  <a:pt x="0" y="262229"/>
                  <a:pt x="0" y="239770"/>
                </a:cubicBezTo>
                <a:cubicBezTo>
                  <a:pt x="0" y="217312"/>
                  <a:pt x="18251" y="199088"/>
                  <a:pt x="40743" y="199088"/>
                </a:cubicBezTo>
                <a:lnTo>
                  <a:pt x="65631" y="199088"/>
                </a:lnTo>
                <a:cubicBezTo>
                  <a:pt x="70147" y="179759"/>
                  <a:pt x="77706" y="161718"/>
                  <a:pt x="87938" y="145335"/>
                </a:cubicBezTo>
                <a:lnTo>
                  <a:pt x="70424" y="127755"/>
                </a:lnTo>
                <a:cubicBezTo>
                  <a:pt x="54477" y="111924"/>
                  <a:pt x="54477" y="86152"/>
                  <a:pt x="70424" y="70228"/>
                </a:cubicBezTo>
                <a:cubicBezTo>
                  <a:pt x="86278" y="54397"/>
                  <a:pt x="112088" y="54397"/>
                  <a:pt x="128035" y="70228"/>
                </a:cubicBezTo>
                <a:lnTo>
                  <a:pt x="145549" y="87808"/>
                </a:lnTo>
                <a:cubicBezTo>
                  <a:pt x="161956" y="77592"/>
                  <a:pt x="180116" y="69952"/>
                  <a:pt x="199473" y="65442"/>
                </a:cubicBezTo>
                <a:lnTo>
                  <a:pt x="199473" y="40683"/>
                </a:lnTo>
                <a:cubicBezTo>
                  <a:pt x="199473" y="18224"/>
                  <a:pt x="217724" y="0"/>
                  <a:pt x="240216" y="0"/>
                </a:cubicBezTo>
                <a:close/>
              </a:path>
            </a:pathLst>
          </a:custGeom>
          <a:solidFill>
            <a:schemeClr val="bg1"/>
          </a:solidFill>
          <a:ln>
            <a:noFill/>
          </a:ln>
        </p:spPr>
        <p:txBody>
          <a:bodyPr/>
          <a:lstStyle>
            <a:defPPr>
              <a:defRPr lang="en-US"/>
            </a:defPPr>
            <a:lvl1pPr marL="0" algn="l" defTabSz="457200" rtl="0" eaLnBrk="1" latinLnBrk="0" hangingPunct="1">
              <a:defRPr sz="1800" kern="1200">
                <a:solidFill>
                  <a:schemeClr val="tx1"/>
                </a:solidFill>
              </a:defRPr>
            </a:lvl1pPr>
            <a:lvl2pPr marL="457200" algn="l" defTabSz="457200" rtl="0" eaLnBrk="1" latinLnBrk="0" hangingPunct="1">
              <a:defRPr sz="1800" kern="1200">
                <a:solidFill>
                  <a:schemeClr val="tx1"/>
                </a:solidFill>
              </a:defRPr>
            </a:lvl2pPr>
            <a:lvl3pPr marL="914400" algn="l" defTabSz="457200" rtl="0" eaLnBrk="1" latinLnBrk="0" hangingPunct="1">
              <a:defRPr sz="1800" kern="1200">
                <a:solidFill>
                  <a:schemeClr val="tx1"/>
                </a:solidFill>
              </a:defRPr>
            </a:lvl3pPr>
            <a:lvl4pPr marL="1371600" algn="l" defTabSz="457200" rtl="0" eaLnBrk="1" latinLnBrk="0" hangingPunct="1">
              <a:defRPr sz="1800" kern="1200">
                <a:solidFill>
                  <a:schemeClr val="tx1"/>
                </a:solidFill>
              </a:defRPr>
            </a:lvl4pPr>
            <a:lvl5pPr marL="1828800" algn="l" defTabSz="457200" rtl="0" eaLnBrk="1" latinLnBrk="0" hangingPunct="1">
              <a:defRPr sz="1800" kern="1200">
                <a:solidFill>
                  <a:schemeClr val="tx1"/>
                </a:solidFill>
              </a:defRPr>
            </a:lvl5pPr>
            <a:lvl6pPr marL="2286000" algn="l" defTabSz="457200" rtl="0" eaLnBrk="1" latinLnBrk="0" hangingPunct="1">
              <a:defRPr sz="1800" kern="1200">
                <a:solidFill>
                  <a:schemeClr val="tx1"/>
                </a:solidFill>
              </a:defRPr>
            </a:lvl6pPr>
            <a:lvl7pPr marL="2743200" algn="l" defTabSz="457200" rtl="0" eaLnBrk="1" latinLnBrk="0" hangingPunct="1">
              <a:defRPr sz="1800" kern="1200">
                <a:solidFill>
                  <a:schemeClr val="tx1"/>
                </a:solidFill>
              </a:defRPr>
            </a:lvl7pPr>
            <a:lvl8pPr marL="3200400" algn="l" defTabSz="457200" rtl="0" eaLnBrk="1" latinLnBrk="0" hangingPunct="1">
              <a:defRPr sz="1800" kern="1200">
                <a:solidFill>
                  <a:schemeClr val="tx1"/>
                </a:solidFill>
              </a:defRPr>
            </a:lvl8pPr>
            <a:lvl9pPr marL="3657600" algn="l" defTabSz="457200" rtl="0" eaLnBrk="1" latinLnBrk="0" hangingPunct="1">
              <a:defRPr sz="1800" kern="1200">
                <a:solidFill>
                  <a:schemeClr val="tx1"/>
                </a:solidFill>
              </a:defRPr>
            </a:lvl9pPr>
          </a:lstStyle>
          <a:p>
            <a:endParaRPr lang="zh-CN" altLang="en-US">
              <a:latin typeface="Open Sans" panose="020B0606030504020204" pitchFamily="34" charset="0"/>
              <a:ea typeface="微软雅黑" panose="020B0503020204020204" pitchFamily="34" charset="-122"/>
              <a:sym typeface="Open Sans" panose="020B0606030504020204" pitchFamily="34" charset="0"/>
            </a:endParaRPr>
          </a:p>
        </p:txBody>
      </p:sp>
      <p:sp>
        <p:nvSpPr>
          <p:cNvPr id="25" name="AutoShape6"/>
          <p:cNvSpPr/>
          <p:nvPr/>
        </p:nvSpPr>
        <p:spPr>
          <a:xfrm>
            <a:off x="9863777" y="4539726"/>
            <a:ext cx="814644" cy="814644"/>
          </a:xfrm>
          <a:prstGeom prst="ellipse">
            <a:avLst/>
          </a:prstGeom>
          <a:solidFill>
            <a:schemeClr val="accent1"/>
          </a:solidFill>
          <a:ln w="57150" cap="flat" cmpd="sng" algn="ctr">
            <a:solidFill>
              <a:schemeClr val="bg1"/>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defRPr>
            </a:lvl1pPr>
            <a:lvl2pPr marL="457200" algn="l" defTabSz="457200" rtl="0" eaLnBrk="1" latinLnBrk="0" hangingPunct="1">
              <a:defRPr sz="1800" kern="1200">
                <a:solidFill>
                  <a:schemeClr val="lt1"/>
                </a:solidFill>
              </a:defRPr>
            </a:lvl2pPr>
            <a:lvl3pPr marL="914400" algn="l" defTabSz="457200" rtl="0" eaLnBrk="1" latinLnBrk="0" hangingPunct="1">
              <a:defRPr sz="1800" kern="1200">
                <a:solidFill>
                  <a:schemeClr val="lt1"/>
                </a:solidFill>
              </a:defRPr>
            </a:lvl3pPr>
            <a:lvl4pPr marL="1371600" algn="l" defTabSz="457200" rtl="0" eaLnBrk="1" latinLnBrk="0" hangingPunct="1">
              <a:defRPr sz="1800" kern="1200">
                <a:solidFill>
                  <a:schemeClr val="lt1"/>
                </a:solidFill>
              </a:defRPr>
            </a:lvl4pPr>
            <a:lvl5pPr marL="1828800" algn="l" defTabSz="457200" rtl="0" eaLnBrk="1" latinLnBrk="0" hangingPunct="1">
              <a:defRPr sz="1800" kern="1200">
                <a:solidFill>
                  <a:schemeClr val="lt1"/>
                </a:solidFill>
              </a:defRPr>
            </a:lvl5pPr>
            <a:lvl6pPr marL="2286000" algn="l" defTabSz="457200" rtl="0" eaLnBrk="1" latinLnBrk="0" hangingPunct="1">
              <a:defRPr sz="1800" kern="1200">
                <a:solidFill>
                  <a:schemeClr val="lt1"/>
                </a:solidFill>
              </a:defRPr>
            </a:lvl6pPr>
            <a:lvl7pPr marL="2743200" algn="l" defTabSz="457200" rtl="0" eaLnBrk="1" latinLnBrk="0" hangingPunct="1">
              <a:defRPr sz="1800" kern="1200">
                <a:solidFill>
                  <a:schemeClr val="lt1"/>
                </a:solidFill>
              </a:defRPr>
            </a:lvl7pPr>
            <a:lvl8pPr marL="3200400" algn="l" defTabSz="457200" rtl="0" eaLnBrk="1" latinLnBrk="0" hangingPunct="1">
              <a:defRPr sz="1800" kern="1200">
                <a:solidFill>
                  <a:schemeClr val="lt1"/>
                </a:solidFill>
              </a:defRPr>
            </a:lvl8pPr>
            <a:lvl9pPr marL="3657600" algn="l" defTabSz="457200" rtl="0" eaLnBrk="1" latinLnBrk="0" hangingPunct="1">
              <a:defRPr sz="1800" kern="1200">
                <a:solidFill>
                  <a:schemeClr val="lt1"/>
                </a:solidFill>
              </a:defRPr>
            </a:lvl9pPr>
          </a:lstStyle>
          <a:p>
            <a:pPr algn="ctr"/>
            <a:endParaRPr>
              <a:latin typeface="Open Sans" panose="020B0606030504020204" pitchFamily="34" charset="0"/>
              <a:ea typeface="微软雅黑" panose="020B0503020204020204" pitchFamily="34" charset="-122"/>
              <a:sym typeface="Open Sans" panose="020B0606030504020204" pitchFamily="34" charset="0"/>
            </a:endParaRPr>
          </a:p>
        </p:txBody>
      </p:sp>
      <p:sp>
        <p:nvSpPr>
          <p:cNvPr id="26" name="Freeform3"/>
          <p:cNvSpPr/>
          <p:nvPr/>
        </p:nvSpPr>
        <p:spPr bwMode="auto">
          <a:xfrm>
            <a:off x="10097006" y="4771926"/>
            <a:ext cx="348184" cy="352086"/>
          </a:xfrm>
          <a:custGeom>
            <a:avLst/>
            <a:gdLst>
              <a:gd name="connsiteX0" fmla="*/ 446492 w 598324"/>
              <a:gd name="connsiteY0" fmla="*/ 409357 h 605028"/>
              <a:gd name="connsiteX1" fmla="*/ 402334 w 598324"/>
              <a:gd name="connsiteY1" fmla="*/ 453535 h 605028"/>
              <a:gd name="connsiteX2" fmla="*/ 446492 w 598324"/>
              <a:gd name="connsiteY2" fmla="*/ 497620 h 605028"/>
              <a:gd name="connsiteX3" fmla="*/ 490650 w 598324"/>
              <a:gd name="connsiteY3" fmla="*/ 453535 h 605028"/>
              <a:gd name="connsiteX4" fmla="*/ 446492 w 598324"/>
              <a:gd name="connsiteY4" fmla="*/ 409357 h 605028"/>
              <a:gd name="connsiteX5" fmla="*/ 446492 w 598324"/>
              <a:gd name="connsiteY5" fmla="*/ 301949 h 605028"/>
              <a:gd name="connsiteX6" fmla="*/ 467879 w 598324"/>
              <a:gd name="connsiteY6" fmla="*/ 323302 h 605028"/>
              <a:gd name="connsiteX7" fmla="*/ 467879 w 598324"/>
              <a:gd name="connsiteY7" fmla="*/ 338396 h 605028"/>
              <a:gd name="connsiteX8" fmla="*/ 512867 w 598324"/>
              <a:gd name="connsiteY8" fmla="*/ 356987 h 605028"/>
              <a:gd name="connsiteX9" fmla="*/ 523560 w 598324"/>
              <a:gd name="connsiteY9" fmla="*/ 346311 h 605028"/>
              <a:gd name="connsiteX10" fmla="*/ 538679 w 598324"/>
              <a:gd name="connsiteY10" fmla="*/ 340053 h 605028"/>
              <a:gd name="connsiteX11" fmla="*/ 553798 w 598324"/>
              <a:gd name="connsiteY11" fmla="*/ 346311 h 605028"/>
              <a:gd name="connsiteX12" fmla="*/ 553798 w 598324"/>
              <a:gd name="connsiteY12" fmla="*/ 376591 h 605028"/>
              <a:gd name="connsiteX13" fmla="*/ 543196 w 598324"/>
              <a:gd name="connsiteY13" fmla="*/ 387176 h 605028"/>
              <a:gd name="connsiteX14" fmla="*/ 561726 w 598324"/>
              <a:gd name="connsiteY14" fmla="*/ 432090 h 605028"/>
              <a:gd name="connsiteX15" fmla="*/ 576844 w 598324"/>
              <a:gd name="connsiteY15" fmla="*/ 432090 h 605028"/>
              <a:gd name="connsiteX16" fmla="*/ 598324 w 598324"/>
              <a:gd name="connsiteY16" fmla="*/ 453535 h 605028"/>
              <a:gd name="connsiteX17" fmla="*/ 576844 w 598324"/>
              <a:gd name="connsiteY17" fmla="*/ 474887 h 605028"/>
              <a:gd name="connsiteX18" fmla="*/ 561726 w 598324"/>
              <a:gd name="connsiteY18" fmla="*/ 474887 h 605028"/>
              <a:gd name="connsiteX19" fmla="*/ 543196 w 598324"/>
              <a:gd name="connsiteY19" fmla="*/ 519801 h 605028"/>
              <a:gd name="connsiteX20" fmla="*/ 553798 w 598324"/>
              <a:gd name="connsiteY20" fmla="*/ 530386 h 605028"/>
              <a:gd name="connsiteX21" fmla="*/ 553798 w 598324"/>
              <a:gd name="connsiteY21" fmla="*/ 560666 h 605028"/>
              <a:gd name="connsiteX22" fmla="*/ 538679 w 598324"/>
              <a:gd name="connsiteY22" fmla="*/ 566925 h 605028"/>
              <a:gd name="connsiteX23" fmla="*/ 523560 w 598324"/>
              <a:gd name="connsiteY23" fmla="*/ 560666 h 605028"/>
              <a:gd name="connsiteX24" fmla="*/ 512867 w 598324"/>
              <a:gd name="connsiteY24" fmla="*/ 549990 h 605028"/>
              <a:gd name="connsiteX25" fmla="*/ 467879 w 598324"/>
              <a:gd name="connsiteY25" fmla="*/ 568581 h 605028"/>
              <a:gd name="connsiteX26" fmla="*/ 467879 w 598324"/>
              <a:gd name="connsiteY26" fmla="*/ 583675 h 605028"/>
              <a:gd name="connsiteX27" fmla="*/ 446492 w 598324"/>
              <a:gd name="connsiteY27" fmla="*/ 605028 h 605028"/>
              <a:gd name="connsiteX28" fmla="*/ 425105 w 598324"/>
              <a:gd name="connsiteY28" fmla="*/ 583675 h 605028"/>
              <a:gd name="connsiteX29" fmla="*/ 425105 w 598324"/>
              <a:gd name="connsiteY29" fmla="*/ 568581 h 605028"/>
              <a:gd name="connsiteX30" fmla="*/ 380117 w 598324"/>
              <a:gd name="connsiteY30" fmla="*/ 549990 h 605028"/>
              <a:gd name="connsiteX31" fmla="*/ 369424 w 598324"/>
              <a:gd name="connsiteY31" fmla="*/ 560666 h 605028"/>
              <a:gd name="connsiteX32" fmla="*/ 354305 w 598324"/>
              <a:gd name="connsiteY32" fmla="*/ 566925 h 605028"/>
              <a:gd name="connsiteX33" fmla="*/ 339186 w 598324"/>
              <a:gd name="connsiteY33" fmla="*/ 560666 h 605028"/>
              <a:gd name="connsiteX34" fmla="*/ 339186 w 598324"/>
              <a:gd name="connsiteY34" fmla="*/ 530386 h 605028"/>
              <a:gd name="connsiteX35" fmla="*/ 349880 w 598324"/>
              <a:gd name="connsiteY35" fmla="*/ 519801 h 605028"/>
              <a:gd name="connsiteX36" fmla="*/ 331258 w 598324"/>
              <a:gd name="connsiteY36" fmla="*/ 474887 h 605028"/>
              <a:gd name="connsiteX37" fmla="*/ 316139 w 598324"/>
              <a:gd name="connsiteY37" fmla="*/ 474887 h 605028"/>
              <a:gd name="connsiteX38" fmla="*/ 294752 w 598324"/>
              <a:gd name="connsiteY38" fmla="*/ 453535 h 605028"/>
              <a:gd name="connsiteX39" fmla="*/ 316139 w 598324"/>
              <a:gd name="connsiteY39" fmla="*/ 432090 h 605028"/>
              <a:gd name="connsiteX40" fmla="*/ 331258 w 598324"/>
              <a:gd name="connsiteY40" fmla="*/ 432090 h 605028"/>
              <a:gd name="connsiteX41" fmla="*/ 349788 w 598324"/>
              <a:gd name="connsiteY41" fmla="*/ 387176 h 605028"/>
              <a:gd name="connsiteX42" fmla="*/ 339186 w 598324"/>
              <a:gd name="connsiteY42" fmla="*/ 376591 h 605028"/>
              <a:gd name="connsiteX43" fmla="*/ 339186 w 598324"/>
              <a:gd name="connsiteY43" fmla="*/ 346403 h 605028"/>
              <a:gd name="connsiteX44" fmla="*/ 354305 w 598324"/>
              <a:gd name="connsiteY44" fmla="*/ 340053 h 605028"/>
              <a:gd name="connsiteX45" fmla="*/ 369424 w 598324"/>
              <a:gd name="connsiteY45" fmla="*/ 346403 h 605028"/>
              <a:gd name="connsiteX46" fmla="*/ 380117 w 598324"/>
              <a:gd name="connsiteY46" fmla="*/ 356987 h 605028"/>
              <a:gd name="connsiteX47" fmla="*/ 425105 w 598324"/>
              <a:gd name="connsiteY47" fmla="*/ 338396 h 605028"/>
              <a:gd name="connsiteX48" fmla="*/ 425105 w 598324"/>
              <a:gd name="connsiteY48" fmla="*/ 323302 h 605028"/>
              <a:gd name="connsiteX49" fmla="*/ 446492 w 598324"/>
              <a:gd name="connsiteY49" fmla="*/ 301949 h 605028"/>
              <a:gd name="connsiteX50" fmla="*/ 240216 w 598324"/>
              <a:gd name="connsiteY50" fmla="*/ 158405 h 605028"/>
              <a:gd name="connsiteX51" fmla="*/ 158638 w 598324"/>
              <a:gd name="connsiteY51" fmla="*/ 239770 h 605028"/>
              <a:gd name="connsiteX52" fmla="*/ 240216 w 598324"/>
              <a:gd name="connsiteY52" fmla="*/ 321228 h 605028"/>
              <a:gd name="connsiteX53" fmla="*/ 321701 w 598324"/>
              <a:gd name="connsiteY53" fmla="*/ 239770 h 605028"/>
              <a:gd name="connsiteX54" fmla="*/ 240216 w 598324"/>
              <a:gd name="connsiteY54" fmla="*/ 158405 h 605028"/>
              <a:gd name="connsiteX55" fmla="*/ 240216 w 598324"/>
              <a:gd name="connsiteY55" fmla="*/ 0 h 605028"/>
              <a:gd name="connsiteX56" fmla="*/ 280958 w 598324"/>
              <a:gd name="connsiteY56" fmla="*/ 40683 h 605028"/>
              <a:gd name="connsiteX57" fmla="*/ 280958 w 598324"/>
              <a:gd name="connsiteY57" fmla="*/ 65442 h 605028"/>
              <a:gd name="connsiteX58" fmla="*/ 334790 w 598324"/>
              <a:gd name="connsiteY58" fmla="*/ 87808 h 605028"/>
              <a:gd name="connsiteX59" fmla="*/ 352396 w 598324"/>
              <a:gd name="connsiteY59" fmla="*/ 70228 h 605028"/>
              <a:gd name="connsiteX60" fmla="*/ 410007 w 598324"/>
              <a:gd name="connsiteY60" fmla="*/ 70228 h 605028"/>
              <a:gd name="connsiteX61" fmla="*/ 410007 w 598324"/>
              <a:gd name="connsiteY61" fmla="*/ 127755 h 605028"/>
              <a:gd name="connsiteX62" fmla="*/ 392401 w 598324"/>
              <a:gd name="connsiteY62" fmla="*/ 145335 h 605028"/>
              <a:gd name="connsiteX63" fmla="*/ 414801 w 598324"/>
              <a:gd name="connsiteY63" fmla="*/ 199088 h 605028"/>
              <a:gd name="connsiteX64" fmla="*/ 439596 w 598324"/>
              <a:gd name="connsiteY64" fmla="*/ 199088 h 605028"/>
              <a:gd name="connsiteX65" fmla="*/ 480339 w 598324"/>
              <a:gd name="connsiteY65" fmla="*/ 239770 h 605028"/>
              <a:gd name="connsiteX66" fmla="*/ 463931 w 598324"/>
              <a:gd name="connsiteY66" fmla="*/ 272169 h 605028"/>
              <a:gd name="connsiteX67" fmla="*/ 446510 w 598324"/>
              <a:gd name="connsiteY67" fmla="*/ 269224 h 605028"/>
              <a:gd name="connsiteX68" fmla="*/ 393323 w 598324"/>
              <a:gd name="connsiteY68" fmla="*/ 313404 h 605028"/>
              <a:gd name="connsiteX69" fmla="*/ 385027 w 598324"/>
              <a:gd name="connsiteY69" fmla="*/ 316810 h 605028"/>
              <a:gd name="connsiteX70" fmla="*/ 354332 w 598324"/>
              <a:gd name="connsiteY70" fmla="*/ 307330 h 605028"/>
              <a:gd name="connsiteX71" fmla="*/ 315986 w 598324"/>
              <a:gd name="connsiteY71" fmla="*/ 323253 h 605028"/>
              <a:gd name="connsiteX72" fmla="*/ 300223 w 598324"/>
              <a:gd name="connsiteY72" fmla="*/ 361359 h 605028"/>
              <a:gd name="connsiteX73" fmla="*/ 309718 w 598324"/>
              <a:gd name="connsiteY73" fmla="*/ 392009 h 605028"/>
              <a:gd name="connsiteX74" fmla="*/ 306307 w 598324"/>
              <a:gd name="connsiteY74" fmla="*/ 400293 h 605028"/>
              <a:gd name="connsiteX75" fmla="*/ 262062 w 598324"/>
              <a:gd name="connsiteY75" fmla="*/ 453401 h 605028"/>
              <a:gd name="connsiteX76" fmla="*/ 265011 w 598324"/>
              <a:gd name="connsiteY76" fmla="*/ 470981 h 605028"/>
              <a:gd name="connsiteX77" fmla="*/ 240216 w 598324"/>
              <a:gd name="connsiteY77" fmla="*/ 479633 h 605028"/>
              <a:gd name="connsiteX78" fmla="*/ 199473 w 598324"/>
              <a:gd name="connsiteY78" fmla="*/ 438950 h 605028"/>
              <a:gd name="connsiteX79" fmla="*/ 199473 w 598324"/>
              <a:gd name="connsiteY79" fmla="*/ 414099 h 605028"/>
              <a:gd name="connsiteX80" fmla="*/ 145549 w 598324"/>
              <a:gd name="connsiteY80" fmla="*/ 391825 h 605028"/>
              <a:gd name="connsiteX81" fmla="*/ 128035 w 598324"/>
              <a:gd name="connsiteY81" fmla="*/ 409313 h 605028"/>
              <a:gd name="connsiteX82" fmla="*/ 99183 w 598324"/>
              <a:gd name="connsiteY82" fmla="*/ 421278 h 605028"/>
              <a:gd name="connsiteX83" fmla="*/ 70424 w 598324"/>
              <a:gd name="connsiteY83" fmla="*/ 409313 h 605028"/>
              <a:gd name="connsiteX84" fmla="*/ 70424 w 598324"/>
              <a:gd name="connsiteY84" fmla="*/ 351786 h 605028"/>
              <a:gd name="connsiteX85" fmla="*/ 87938 w 598324"/>
              <a:gd name="connsiteY85" fmla="*/ 334298 h 605028"/>
              <a:gd name="connsiteX86" fmla="*/ 65631 w 598324"/>
              <a:gd name="connsiteY86" fmla="*/ 280453 h 605028"/>
              <a:gd name="connsiteX87" fmla="*/ 40743 w 598324"/>
              <a:gd name="connsiteY87" fmla="*/ 280453 h 605028"/>
              <a:gd name="connsiteX88" fmla="*/ 0 w 598324"/>
              <a:gd name="connsiteY88" fmla="*/ 239770 h 605028"/>
              <a:gd name="connsiteX89" fmla="*/ 40743 w 598324"/>
              <a:gd name="connsiteY89" fmla="*/ 199088 h 605028"/>
              <a:gd name="connsiteX90" fmla="*/ 65631 w 598324"/>
              <a:gd name="connsiteY90" fmla="*/ 199088 h 605028"/>
              <a:gd name="connsiteX91" fmla="*/ 87938 w 598324"/>
              <a:gd name="connsiteY91" fmla="*/ 145335 h 605028"/>
              <a:gd name="connsiteX92" fmla="*/ 70424 w 598324"/>
              <a:gd name="connsiteY92" fmla="*/ 127755 h 605028"/>
              <a:gd name="connsiteX93" fmla="*/ 70424 w 598324"/>
              <a:gd name="connsiteY93" fmla="*/ 70228 h 605028"/>
              <a:gd name="connsiteX94" fmla="*/ 128035 w 598324"/>
              <a:gd name="connsiteY94" fmla="*/ 70228 h 605028"/>
              <a:gd name="connsiteX95" fmla="*/ 145549 w 598324"/>
              <a:gd name="connsiteY95" fmla="*/ 87808 h 605028"/>
              <a:gd name="connsiteX96" fmla="*/ 199473 w 598324"/>
              <a:gd name="connsiteY96" fmla="*/ 65442 h 605028"/>
              <a:gd name="connsiteX97" fmla="*/ 199473 w 598324"/>
              <a:gd name="connsiteY97" fmla="*/ 40683 h 605028"/>
              <a:gd name="connsiteX98" fmla="*/ 240216 w 598324"/>
              <a:gd name="connsiteY98" fmla="*/ 0 h 605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598324" h="605028">
                <a:moveTo>
                  <a:pt x="446492" y="409357"/>
                </a:moveTo>
                <a:cubicBezTo>
                  <a:pt x="422062" y="409357"/>
                  <a:pt x="402334" y="429145"/>
                  <a:pt x="402334" y="453535"/>
                </a:cubicBezTo>
                <a:cubicBezTo>
                  <a:pt x="402334" y="477832"/>
                  <a:pt x="422062" y="497620"/>
                  <a:pt x="446492" y="497620"/>
                </a:cubicBezTo>
                <a:cubicBezTo>
                  <a:pt x="470922" y="497620"/>
                  <a:pt x="490650" y="477832"/>
                  <a:pt x="490650" y="453535"/>
                </a:cubicBezTo>
                <a:cubicBezTo>
                  <a:pt x="490650" y="429145"/>
                  <a:pt x="470922" y="409357"/>
                  <a:pt x="446492" y="409357"/>
                </a:cubicBezTo>
                <a:close/>
                <a:moveTo>
                  <a:pt x="446492" y="301949"/>
                </a:moveTo>
                <a:cubicBezTo>
                  <a:pt x="458292" y="301949"/>
                  <a:pt x="467879" y="311521"/>
                  <a:pt x="467879" y="323302"/>
                </a:cubicBezTo>
                <a:lnTo>
                  <a:pt x="467879" y="338396"/>
                </a:lnTo>
                <a:cubicBezTo>
                  <a:pt x="484381" y="341433"/>
                  <a:pt x="499684" y="347876"/>
                  <a:pt x="512867" y="356987"/>
                </a:cubicBezTo>
                <a:lnTo>
                  <a:pt x="523560" y="346311"/>
                </a:lnTo>
                <a:cubicBezTo>
                  <a:pt x="527709" y="342169"/>
                  <a:pt x="533240" y="340053"/>
                  <a:pt x="538679" y="340053"/>
                </a:cubicBezTo>
                <a:cubicBezTo>
                  <a:pt x="544210" y="340053"/>
                  <a:pt x="549649" y="342169"/>
                  <a:pt x="553798" y="346311"/>
                </a:cubicBezTo>
                <a:cubicBezTo>
                  <a:pt x="562187" y="354686"/>
                  <a:pt x="562187" y="368216"/>
                  <a:pt x="553798" y="376591"/>
                </a:cubicBezTo>
                <a:lnTo>
                  <a:pt x="543196" y="387176"/>
                </a:lnTo>
                <a:cubicBezTo>
                  <a:pt x="552323" y="400429"/>
                  <a:pt x="558776" y="415707"/>
                  <a:pt x="561726" y="432090"/>
                </a:cubicBezTo>
                <a:lnTo>
                  <a:pt x="576844" y="432090"/>
                </a:lnTo>
                <a:cubicBezTo>
                  <a:pt x="588737" y="432090"/>
                  <a:pt x="598324" y="441662"/>
                  <a:pt x="598324" y="453535"/>
                </a:cubicBezTo>
                <a:cubicBezTo>
                  <a:pt x="598324" y="465315"/>
                  <a:pt x="588737" y="474887"/>
                  <a:pt x="576844" y="474887"/>
                </a:cubicBezTo>
                <a:lnTo>
                  <a:pt x="561726" y="474887"/>
                </a:lnTo>
                <a:cubicBezTo>
                  <a:pt x="558776" y="491270"/>
                  <a:pt x="552323" y="506548"/>
                  <a:pt x="543196" y="519801"/>
                </a:cubicBezTo>
                <a:lnTo>
                  <a:pt x="553798" y="530386"/>
                </a:lnTo>
                <a:cubicBezTo>
                  <a:pt x="562187" y="538761"/>
                  <a:pt x="562187" y="552291"/>
                  <a:pt x="553798" y="560666"/>
                </a:cubicBezTo>
                <a:cubicBezTo>
                  <a:pt x="549649" y="564808"/>
                  <a:pt x="544210" y="566925"/>
                  <a:pt x="538679" y="566925"/>
                </a:cubicBezTo>
                <a:cubicBezTo>
                  <a:pt x="533240" y="566925"/>
                  <a:pt x="527709" y="564808"/>
                  <a:pt x="523560" y="560666"/>
                </a:cubicBezTo>
                <a:lnTo>
                  <a:pt x="512867" y="549990"/>
                </a:lnTo>
                <a:cubicBezTo>
                  <a:pt x="499592" y="559101"/>
                  <a:pt x="484381" y="565544"/>
                  <a:pt x="467879" y="568581"/>
                </a:cubicBezTo>
                <a:lnTo>
                  <a:pt x="467879" y="583675"/>
                </a:lnTo>
                <a:cubicBezTo>
                  <a:pt x="467879" y="595456"/>
                  <a:pt x="458292" y="605028"/>
                  <a:pt x="446492" y="605028"/>
                </a:cubicBezTo>
                <a:cubicBezTo>
                  <a:pt x="434692" y="605028"/>
                  <a:pt x="425105" y="595456"/>
                  <a:pt x="425105" y="583675"/>
                </a:cubicBezTo>
                <a:lnTo>
                  <a:pt x="425105" y="568581"/>
                </a:lnTo>
                <a:cubicBezTo>
                  <a:pt x="408603" y="565544"/>
                  <a:pt x="393392" y="559101"/>
                  <a:pt x="380117" y="549990"/>
                </a:cubicBezTo>
                <a:lnTo>
                  <a:pt x="369424" y="560666"/>
                </a:lnTo>
                <a:cubicBezTo>
                  <a:pt x="365275" y="564808"/>
                  <a:pt x="359836" y="566925"/>
                  <a:pt x="354305" y="566925"/>
                </a:cubicBezTo>
                <a:cubicBezTo>
                  <a:pt x="348866" y="566925"/>
                  <a:pt x="343335" y="564808"/>
                  <a:pt x="339186" y="560666"/>
                </a:cubicBezTo>
                <a:cubicBezTo>
                  <a:pt x="330797" y="552291"/>
                  <a:pt x="330797" y="538761"/>
                  <a:pt x="339186" y="530386"/>
                </a:cubicBezTo>
                <a:lnTo>
                  <a:pt x="349880" y="519801"/>
                </a:lnTo>
                <a:cubicBezTo>
                  <a:pt x="340661" y="506548"/>
                  <a:pt x="334300" y="491270"/>
                  <a:pt x="331258" y="474887"/>
                </a:cubicBezTo>
                <a:lnTo>
                  <a:pt x="316139" y="474887"/>
                </a:lnTo>
                <a:cubicBezTo>
                  <a:pt x="304340" y="474887"/>
                  <a:pt x="294752" y="465315"/>
                  <a:pt x="294752" y="453535"/>
                </a:cubicBezTo>
                <a:cubicBezTo>
                  <a:pt x="294752" y="441662"/>
                  <a:pt x="304340" y="432090"/>
                  <a:pt x="316139" y="432090"/>
                </a:cubicBezTo>
                <a:lnTo>
                  <a:pt x="331258" y="432090"/>
                </a:lnTo>
                <a:cubicBezTo>
                  <a:pt x="334300" y="415707"/>
                  <a:pt x="340661" y="400429"/>
                  <a:pt x="349788" y="387176"/>
                </a:cubicBezTo>
                <a:lnTo>
                  <a:pt x="339186" y="376591"/>
                </a:lnTo>
                <a:cubicBezTo>
                  <a:pt x="330797" y="368216"/>
                  <a:pt x="330797" y="354686"/>
                  <a:pt x="339186" y="346403"/>
                </a:cubicBezTo>
                <a:cubicBezTo>
                  <a:pt x="343335" y="342169"/>
                  <a:pt x="348866" y="340053"/>
                  <a:pt x="354305" y="340053"/>
                </a:cubicBezTo>
                <a:cubicBezTo>
                  <a:pt x="359836" y="340053"/>
                  <a:pt x="365275" y="342169"/>
                  <a:pt x="369424" y="346403"/>
                </a:cubicBezTo>
                <a:lnTo>
                  <a:pt x="380117" y="356987"/>
                </a:lnTo>
                <a:cubicBezTo>
                  <a:pt x="393392" y="347876"/>
                  <a:pt x="408603" y="341433"/>
                  <a:pt x="425105" y="338396"/>
                </a:cubicBezTo>
                <a:lnTo>
                  <a:pt x="425105" y="323302"/>
                </a:lnTo>
                <a:cubicBezTo>
                  <a:pt x="425105" y="311521"/>
                  <a:pt x="434692" y="301949"/>
                  <a:pt x="446492" y="301949"/>
                </a:cubicBezTo>
                <a:close/>
                <a:moveTo>
                  <a:pt x="240216" y="158405"/>
                </a:moveTo>
                <a:cubicBezTo>
                  <a:pt x="195141" y="158405"/>
                  <a:pt x="158638" y="194854"/>
                  <a:pt x="158638" y="239770"/>
                </a:cubicBezTo>
                <a:cubicBezTo>
                  <a:pt x="158638" y="284779"/>
                  <a:pt x="195141" y="321228"/>
                  <a:pt x="240216" y="321228"/>
                </a:cubicBezTo>
                <a:cubicBezTo>
                  <a:pt x="285198" y="321228"/>
                  <a:pt x="321701" y="284779"/>
                  <a:pt x="321701" y="239770"/>
                </a:cubicBezTo>
                <a:cubicBezTo>
                  <a:pt x="321701" y="194854"/>
                  <a:pt x="285198" y="158405"/>
                  <a:pt x="240216" y="158405"/>
                </a:cubicBezTo>
                <a:close/>
                <a:moveTo>
                  <a:pt x="240216" y="0"/>
                </a:moveTo>
                <a:cubicBezTo>
                  <a:pt x="262707" y="0"/>
                  <a:pt x="280958" y="18224"/>
                  <a:pt x="280958" y="40683"/>
                </a:cubicBezTo>
                <a:lnTo>
                  <a:pt x="280958" y="65442"/>
                </a:lnTo>
                <a:cubicBezTo>
                  <a:pt x="300316" y="69952"/>
                  <a:pt x="318383" y="77592"/>
                  <a:pt x="334790" y="87808"/>
                </a:cubicBezTo>
                <a:lnTo>
                  <a:pt x="352396" y="70228"/>
                </a:lnTo>
                <a:cubicBezTo>
                  <a:pt x="368251" y="54397"/>
                  <a:pt x="394061" y="54397"/>
                  <a:pt x="410007" y="70228"/>
                </a:cubicBezTo>
                <a:cubicBezTo>
                  <a:pt x="425954" y="86152"/>
                  <a:pt x="425954" y="111924"/>
                  <a:pt x="410007" y="127755"/>
                </a:cubicBezTo>
                <a:lnTo>
                  <a:pt x="392401" y="145335"/>
                </a:lnTo>
                <a:cubicBezTo>
                  <a:pt x="402633" y="161718"/>
                  <a:pt x="410284" y="179759"/>
                  <a:pt x="414801" y="199088"/>
                </a:cubicBezTo>
                <a:lnTo>
                  <a:pt x="439596" y="199088"/>
                </a:lnTo>
                <a:cubicBezTo>
                  <a:pt x="462088" y="199088"/>
                  <a:pt x="480339" y="217312"/>
                  <a:pt x="480339" y="239770"/>
                </a:cubicBezTo>
                <a:cubicBezTo>
                  <a:pt x="480339" y="253117"/>
                  <a:pt x="473887" y="264806"/>
                  <a:pt x="463931" y="272169"/>
                </a:cubicBezTo>
                <a:cubicBezTo>
                  <a:pt x="458493" y="270328"/>
                  <a:pt x="452594" y="269224"/>
                  <a:pt x="446510" y="269224"/>
                </a:cubicBezTo>
                <a:cubicBezTo>
                  <a:pt x="420055" y="269224"/>
                  <a:pt x="397932" y="288277"/>
                  <a:pt x="393323" y="313404"/>
                </a:cubicBezTo>
                <a:cubicBezTo>
                  <a:pt x="390466" y="314509"/>
                  <a:pt x="387700" y="315614"/>
                  <a:pt x="385027" y="316810"/>
                </a:cubicBezTo>
                <a:cubicBezTo>
                  <a:pt x="375994" y="310643"/>
                  <a:pt x="365485" y="307330"/>
                  <a:pt x="354332" y="307330"/>
                </a:cubicBezTo>
                <a:cubicBezTo>
                  <a:pt x="339860" y="307330"/>
                  <a:pt x="326218" y="312944"/>
                  <a:pt x="315986" y="323253"/>
                </a:cubicBezTo>
                <a:cubicBezTo>
                  <a:pt x="305846" y="333378"/>
                  <a:pt x="300223" y="346908"/>
                  <a:pt x="300223" y="361359"/>
                </a:cubicBezTo>
                <a:cubicBezTo>
                  <a:pt x="300223" y="372496"/>
                  <a:pt x="303542" y="383081"/>
                  <a:pt x="309718" y="392009"/>
                </a:cubicBezTo>
                <a:cubicBezTo>
                  <a:pt x="308427" y="394770"/>
                  <a:pt x="307321" y="397531"/>
                  <a:pt x="306307" y="400293"/>
                </a:cubicBezTo>
                <a:cubicBezTo>
                  <a:pt x="281142" y="404987"/>
                  <a:pt x="262062" y="426985"/>
                  <a:pt x="262062" y="453401"/>
                </a:cubicBezTo>
                <a:cubicBezTo>
                  <a:pt x="262062" y="459568"/>
                  <a:pt x="263168" y="465459"/>
                  <a:pt x="265011" y="470981"/>
                </a:cubicBezTo>
                <a:cubicBezTo>
                  <a:pt x="258098" y="476320"/>
                  <a:pt x="249618" y="479633"/>
                  <a:pt x="240216" y="479633"/>
                </a:cubicBezTo>
                <a:cubicBezTo>
                  <a:pt x="217724" y="479633"/>
                  <a:pt x="199473" y="461409"/>
                  <a:pt x="199473" y="438950"/>
                </a:cubicBezTo>
                <a:lnTo>
                  <a:pt x="199473" y="414099"/>
                </a:lnTo>
                <a:cubicBezTo>
                  <a:pt x="180116" y="409589"/>
                  <a:pt x="161956" y="402041"/>
                  <a:pt x="145549" y="391825"/>
                </a:cubicBezTo>
                <a:lnTo>
                  <a:pt x="128035" y="409313"/>
                </a:lnTo>
                <a:cubicBezTo>
                  <a:pt x="120016" y="417320"/>
                  <a:pt x="109599" y="421278"/>
                  <a:pt x="99183" y="421278"/>
                </a:cubicBezTo>
                <a:cubicBezTo>
                  <a:pt x="88767" y="421278"/>
                  <a:pt x="78351" y="417320"/>
                  <a:pt x="70424" y="409313"/>
                </a:cubicBezTo>
                <a:cubicBezTo>
                  <a:pt x="54477" y="393481"/>
                  <a:pt x="54477" y="367710"/>
                  <a:pt x="70424" y="351786"/>
                </a:cubicBezTo>
                <a:lnTo>
                  <a:pt x="87938" y="334298"/>
                </a:lnTo>
                <a:cubicBezTo>
                  <a:pt x="77706" y="317915"/>
                  <a:pt x="70147" y="299782"/>
                  <a:pt x="65631" y="280453"/>
                </a:cubicBezTo>
                <a:lnTo>
                  <a:pt x="40743" y="280453"/>
                </a:lnTo>
                <a:cubicBezTo>
                  <a:pt x="18251" y="280453"/>
                  <a:pt x="0" y="262229"/>
                  <a:pt x="0" y="239770"/>
                </a:cubicBezTo>
                <a:cubicBezTo>
                  <a:pt x="0" y="217312"/>
                  <a:pt x="18251" y="199088"/>
                  <a:pt x="40743" y="199088"/>
                </a:cubicBezTo>
                <a:lnTo>
                  <a:pt x="65631" y="199088"/>
                </a:lnTo>
                <a:cubicBezTo>
                  <a:pt x="70147" y="179759"/>
                  <a:pt x="77706" y="161718"/>
                  <a:pt x="87938" y="145335"/>
                </a:cubicBezTo>
                <a:lnTo>
                  <a:pt x="70424" y="127755"/>
                </a:lnTo>
                <a:cubicBezTo>
                  <a:pt x="54477" y="111924"/>
                  <a:pt x="54477" y="86152"/>
                  <a:pt x="70424" y="70228"/>
                </a:cubicBezTo>
                <a:cubicBezTo>
                  <a:pt x="86278" y="54397"/>
                  <a:pt x="112088" y="54397"/>
                  <a:pt x="128035" y="70228"/>
                </a:cubicBezTo>
                <a:lnTo>
                  <a:pt x="145549" y="87808"/>
                </a:lnTo>
                <a:cubicBezTo>
                  <a:pt x="161956" y="77592"/>
                  <a:pt x="180116" y="69952"/>
                  <a:pt x="199473" y="65442"/>
                </a:cubicBezTo>
                <a:lnTo>
                  <a:pt x="199473" y="40683"/>
                </a:lnTo>
                <a:cubicBezTo>
                  <a:pt x="199473" y="18224"/>
                  <a:pt x="217724" y="0"/>
                  <a:pt x="240216" y="0"/>
                </a:cubicBezTo>
                <a:close/>
              </a:path>
            </a:pathLst>
          </a:custGeom>
          <a:solidFill>
            <a:schemeClr val="bg1"/>
          </a:solidFill>
          <a:ln>
            <a:noFill/>
          </a:ln>
        </p:spPr>
        <p:txBody>
          <a:bodyPr/>
          <a:lstStyle>
            <a:defPPr>
              <a:defRPr lang="en-US"/>
            </a:defPPr>
            <a:lvl1pPr marL="0" algn="l" defTabSz="457200" rtl="0" eaLnBrk="1" latinLnBrk="0" hangingPunct="1">
              <a:defRPr sz="1800" kern="1200">
                <a:solidFill>
                  <a:schemeClr val="tx1"/>
                </a:solidFill>
              </a:defRPr>
            </a:lvl1pPr>
            <a:lvl2pPr marL="457200" algn="l" defTabSz="457200" rtl="0" eaLnBrk="1" latinLnBrk="0" hangingPunct="1">
              <a:defRPr sz="1800" kern="1200">
                <a:solidFill>
                  <a:schemeClr val="tx1"/>
                </a:solidFill>
              </a:defRPr>
            </a:lvl2pPr>
            <a:lvl3pPr marL="914400" algn="l" defTabSz="457200" rtl="0" eaLnBrk="1" latinLnBrk="0" hangingPunct="1">
              <a:defRPr sz="1800" kern="1200">
                <a:solidFill>
                  <a:schemeClr val="tx1"/>
                </a:solidFill>
              </a:defRPr>
            </a:lvl3pPr>
            <a:lvl4pPr marL="1371600" algn="l" defTabSz="457200" rtl="0" eaLnBrk="1" latinLnBrk="0" hangingPunct="1">
              <a:defRPr sz="1800" kern="1200">
                <a:solidFill>
                  <a:schemeClr val="tx1"/>
                </a:solidFill>
              </a:defRPr>
            </a:lvl4pPr>
            <a:lvl5pPr marL="1828800" algn="l" defTabSz="457200" rtl="0" eaLnBrk="1" latinLnBrk="0" hangingPunct="1">
              <a:defRPr sz="1800" kern="1200">
                <a:solidFill>
                  <a:schemeClr val="tx1"/>
                </a:solidFill>
              </a:defRPr>
            </a:lvl5pPr>
            <a:lvl6pPr marL="2286000" algn="l" defTabSz="457200" rtl="0" eaLnBrk="1" latinLnBrk="0" hangingPunct="1">
              <a:defRPr sz="1800" kern="1200">
                <a:solidFill>
                  <a:schemeClr val="tx1"/>
                </a:solidFill>
              </a:defRPr>
            </a:lvl6pPr>
            <a:lvl7pPr marL="2743200" algn="l" defTabSz="457200" rtl="0" eaLnBrk="1" latinLnBrk="0" hangingPunct="1">
              <a:defRPr sz="1800" kern="1200">
                <a:solidFill>
                  <a:schemeClr val="tx1"/>
                </a:solidFill>
              </a:defRPr>
            </a:lvl7pPr>
            <a:lvl8pPr marL="3200400" algn="l" defTabSz="457200" rtl="0" eaLnBrk="1" latinLnBrk="0" hangingPunct="1">
              <a:defRPr sz="1800" kern="1200">
                <a:solidFill>
                  <a:schemeClr val="tx1"/>
                </a:solidFill>
              </a:defRPr>
            </a:lvl8pPr>
            <a:lvl9pPr marL="3657600" algn="l" defTabSz="457200" rtl="0" eaLnBrk="1" latinLnBrk="0" hangingPunct="1">
              <a:defRPr sz="1800" kern="1200">
                <a:solidFill>
                  <a:schemeClr val="tx1"/>
                </a:solidFill>
              </a:defRPr>
            </a:lvl9pPr>
          </a:lstStyle>
          <a:p>
            <a:endParaRPr lang="zh-CN" altLang="en-US">
              <a:latin typeface="Open Sans" panose="020B0606030504020204" pitchFamily="34" charset="0"/>
              <a:ea typeface="微软雅黑" panose="020B0503020204020204" pitchFamily="34" charset="-122"/>
              <a:sym typeface="Open Sans" panose="020B0606030504020204" pitchFamily="34" charset="0"/>
            </a:endParaRPr>
          </a:p>
        </p:txBody>
      </p:sp>
      <p:sp>
        <p:nvSpPr>
          <p:cNvPr id="34" name="AutoShape7"/>
          <p:cNvSpPr/>
          <p:nvPr/>
        </p:nvSpPr>
        <p:spPr>
          <a:xfrm flipH="1">
            <a:off x="332338" y="272945"/>
            <a:ext cx="45719" cy="807223"/>
          </a:xfrm>
          <a:prstGeom prst="roundRect">
            <a:avLst/>
          </a:pr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Open Sans" panose="020B0606030504020204" pitchFamily="34" charset="0"/>
              <a:ea typeface="微软雅黑" panose="020B0503020204020204" pitchFamily="34" charset="-122"/>
              <a:sym typeface="Open Sans" panose="020B0606030504020204" pitchFamily="34" charset="0"/>
            </a:endParaRPr>
          </a:p>
        </p:txBody>
      </p:sp>
      <p:sp>
        <p:nvSpPr>
          <p:cNvPr id="35" name="Text box0"/>
          <p:cNvSpPr txBox="1"/>
          <p:nvPr/>
        </p:nvSpPr>
        <p:spPr>
          <a:xfrm>
            <a:off x="497840" y="272945"/>
            <a:ext cx="3454400" cy="307777"/>
          </a:xfrm>
          <a:prstGeom prst="rect">
            <a:avLst/>
          </a:prstGeom>
          <a:noFill/>
        </p:spPr>
        <p:txBody>
          <a:bodyPr wrap="square" rtlCol="0">
            <a:spAutoFit/>
          </a:bodyPr>
          <a:lstStyle/>
          <a:p>
            <a:r>
              <a:rPr lang="en-US" altLang="zh-CN" sz="1400" spc="600" dirty="0">
                <a:latin typeface="Arial" panose="020B0604020202020204" pitchFamily="34" charset="0"/>
                <a:ea typeface="微软雅黑" panose="020B0503020204020204" pitchFamily="34" charset="-122"/>
                <a:cs typeface="Arial" panose="020B0604020202020204" pitchFamily="34" charset="0"/>
                <a:sym typeface="Open Sans" panose="020B0606030504020204" pitchFamily="34" charset="0"/>
              </a:rPr>
              <a:t>ADD YOUR TITLE</a:t>
            </a:r>
            <a:endParaRPr lang="zh-CN" altLang="en-US" sz="1400" spc="600" dirty="0">
              <a:latin typeface="Arial" panose="020B0604020202020204" pitchFamily="34" charset="0"/>
              <a:ea typeface="微软雅黑" panose="020B0503020204020204" pitchFamily="34" charset="-122"/>
              <a:cs typeface="Arial" panose="020B0604020202020204" pitchFamily="34" charset="0"/>
              <a:sym typeface="Open Sans" panose="020B0606030504020204" pitchFamily="34" charset="0"/>
            </a:endParaRPr>
          </a:p>
        </p:txBody>
      </p:sp>
      <p:sp>
        <p:nvSpPr>
          <p:cNvPr id="36" name="Text box1"/>
          <p:cNvSpPr txBox="1"/>
          <p:nvPr/>
        </p:nvSpPr>
        <p:spPr>
          <a:xfrm>
            <a:off x="497840" y="607035"/>
            <a:ext cx="3743030" cy="492443"/>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200" b="0" i="0" u="none" strike="noStrike" kern="1200" cap="none" spc="0" normalizeH="0" baseline="0" noProof="0" dirty="0">
                <a:ln>
                  <a:noFill/>
                </a:ln>
                <a:solidFill>
                  <a:srgbClr val="000000">
                    <a:lumMod val="75000"/>
                    <a:lumOff val="25000"/>
                  </a:srgbClr>
                </a:solidFill>
                <a:effectLst/>
                <a:uLnTx/>
                <a:uFillTx/>
                <a:latin typeface="思源黑体 CN Bold"/>
                <a:ea typeface="思源黑体 CN Bold"/>
                <a:cs typeface="+mn-ea"/>
                <a:sym typeface="+mn-lt"/>
              </a:rPr>
              <a:t>请添加你的标题</a:t>
            </a:r>
            <a:endParaRPr kumimoji="0" lang="zh-CN" altLang="en-US" sz="3200" b="0" i="0" u="none" strike="noStrike" kern="1200" cap="none" spc="0" normalizeH="0" baseline="0" noProof="0" dirty="0">
              <a:ln>
                <a:noFill/>
              </a:ln>
              <a:solidFill>
                <a:srgbClr val="000000">
                  <a:lumMod val="75000"/>
                  <a:lumOff val="25000"/>
                </a:srgbClr>
              </a:solidFill>
              <a:effectLst/>
              <a:uLnTx/>
              <a:uFillTx/>
              <a:latin typeface="思源黑体 CN Bold"/>
              <a:ea typeface="思源黑体 CN Bold"/>
              <a:cs typeface="+mn-ea"/>
              <a:sym typeface="+mn-lt"/>
            </a:endParaRPr>
          </a:p>
        </p:txBody>
      </p:sp>
      <p:sp>
        <p:nvSpPr>
          <p:cNvPr id="37" name="Text box2"/>
          <p:cNvSpPr txBox="1"/>
          <p:nvPr/>
        </p:nvSpPr>
        <p:spPr>
          <a:xfrm>
            <a:off x="497840" y="5539798"/>
            <a:ext cx="2775996" cy="338340"/>
          </a:xfrm>
          <a:prstGeom prst="rect">
            <a:avLst/>
          </a:prstGeom>
        </p:spPr>
        <p:txBody>
          <a:bodyPr vert="horz" lIns="0" tIns="98480" rIns="0" bIns="98480" anchor="ctr"/>
          <a:lstStyle>
            <a:lvl1pPr marL="0" indent="0" algn="r" rtl="0" eaLnBrk="0" fontAlgn="base" hangingPunct="0">
              <a:lnSpc>
                <a:spcPct val="100000"/>
              </a:lnSpc>
              <a:spcBef>
                <a:spcPts val="0"/>
              </a:spcBef>
              <a:spcAft>
                <a:spcPts val="0"/>
              </a:spcAft>
              <a:buFont typeface="Arial" panose="020B0604020202020204" pitchFamily="34" charset="0"/>
              <a:buNone/>
              <a:defRPr sz="1265" b="1" kern="1200">
                <a:solidFill>
                  <a:schemeClr val="tx1">
                    <a:lumMod val="75000"/>
                    <a:lumOff val="25000"/>
                  </a:schemeClr>
                </a:solidFill>
                <a:latin typeface="Lato Regular"/>
                <a:ea typeface="+mn-ea"/>
                <a:cs typeface="Lato Regular"/>
              </a:defRPr>
            </a:lvl1pPr>
            <a:lvl2pPr marL="1041400" indent="-400050" algn="l" rtl="0" eaLnBrk="0" fontAlgn="base" hangingPunct="0">
              <a:spcBef>
                <a:spcPct val="20000"/>
              </a:spcBef>
              <a:spcAft>
                <a:spcPct val="0"/>
              </a:spcAft>
              <a:buFont typeface="Arial" panose="020B0604020202020204" pitchFamily="34" charset="0"/>
              <a:buChar char="–"/>
              <a:defRPr sz="4000" kern="1200">
                <a:solidFill>
                  <a:schemeClr val="tx1"/>
                </a:solidFill>
                <a:latin typeface="+mn-lt"/>
                <a:ea typeface="+mn-ea"/>
                <a:cs typeface="+mn-cs"/>
              </a:defRPr>
            </a:lvl2pPr>
            <a:lvl3pPr marL="1605280" indent="-319405" algn="l" rtl="0" eaLnBrk="0" fontAlgn="base" hangingPunct="0">
              <a:spcBef>
                <a:spcPct val="20000"/>
              </a:spcBef>
              <a:spcAft>
                <a:spcPct val="0"/>
              </a:spcAft>
              <a:buFont typeface="Arial" panose="020B0604020202020204" pitchFamily="34" charset="0"/>
              <a:buChar char="•"/>
              <a:defRPr sz="3400" kern="1200">
                <a:solidFill>
                  <a:schemeClr val="tx1"/>
                </a:solidFill>
                <a:latin typeface="+mn-lt"/>
                <a:ea typeface="+mn-ea"/>
                <a:cs typeface="+mn-cs"/>
              </a:defRPr>
            </a:lvl3pPr>
            <a:lvl4pPr marL="2247900" indent="-319405"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4pPr>
            <a:lvl5pPr marL="2891155" indent="-319405"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5pPr>
            <a:lvl6pPr marL="353441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6pPr>
            <a:lvl7pPr marL="417703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7pPr>
            <a:lvl8pPr marL="481965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8pPr>
            <a:lvl9pPr marL="546227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9pPr>
          </a:lstStyle>
          <a:p>
            <a:pPr marL="0" marR="0" lvl="0" indent="0" algn="ctr" defTabSz="914400" rtl="0" eaLnBrk="0" fontAlgn="base" latinLnBrk="0" hangingPunct="0">
              <a:lnSpc>
                <a:spcPct val="100000"/>
              </a:lnSpc>
              <a:spcBef>
                <a:spcPts val="0"/>
              </a:spcBef>
              <a:spcAft>
                <a:spcPts val="0"/>
              </a:spcAft>
              <a:buClrTx/>
              <a:buSzTx/>
              <a:buFont typeface="Arial" panose="020B0604020202020204" pitchFamily="34" charset="0"/>
              <a:buNone/>
              <a:defRPr/>
            </a:pPr>
            <a:r>
              <a:rPr kumimoji="0" lang="zh-CN" altLang="en-US" sz="1515" b="0" i="0" u="none" strike="noStrike" kern="1200" cap="none" spc="0" normalizeH="0" baseline="0" noProof="0" dirty="0">
                <a:ln>
                  <a:noFill/>
                </a:ln>
                <a:solidFill>
                  <a:srgbClr val="000000">
                    <a:lumMod val="65000"/>
                    <a:lumOff val="35000"/>
                  </a:srgbClr>
                </a:solidFill>
                <a:effectLst/>
                <a:uLnTx/>
                <a:uFillTx/>
                <a:latin typeface="思源黑体 CN Bold"/>
                <a:ea typeface="思源黑体 CN Bold"/>
                <a:sym typeface="Noto Sans S Chinese Regular" panose="020B0500000000000000" pitchFamily="34" charset="-122"/>
              </a:rPr>
              <a:t>请添加你的标题</a:t>
            </a:r>
            <a:endParaRPr kumimoji="0" lang="zh-CN" altLang="en-US" sz="1515" b="0" i="0" u="none" strike="noStrike" kern="1200" cap="none" spc="0" normalizeH="0" baseline="0" noProof="0" dirty="0">
              <a:ln>
                <a:noFill/>
              </a:ln>
              <a:solidFill>
                <a:srgbClr val="000000">
                  <a:lumMod val="65000"/>
                  <a:lumOff val="35000"/>
                </a:srgbClr>
              </a:solidFill>
              <a:effectLst/>
              <a:uLnTx/>
              <a:uFillTx/>
              <a:latin typeface="思源黑体 CN Bold"/>
              <a:ea typeface="思源黑体 CN Bold"/>
              <a:sym typeface="Noto Sans S Chinese Regular" panose="020B0500000000000000" pitchFamily="34" charset="-122"/>
            </a:endParaRPr>
          </a:p>
        </p:txBody>
      </p:sp>
      <p:sp>
        <p:nvSpPr>
          <p:cNvPr id="38" name="Text box3"/>
          <p:cNvSpPr txBox="1"/>
          <p:nvPr/>
        </p:nvSpPr>
        <p:spPr>
          <a:xfrm>
            <a:off x="696192" y="5908237"/>
            <a:ext cx="2264416" cy="548437"/>
          </a:xfrm>
          <a:prstGeom prst="rect">
            <a:avLst/>
          </a:prstGeom>
        </p:spPr>
        <p:txBody>
          <a:bodyPr vert="horz" lIns="0" tIns="0" rIns="0" bIns="0"/>
          <a:lstStyle>
            <a:lvl1pPr marL="0" indent="0" algn="r" rtl="0" eaLnBrk="0" fontAlgn="base" hangingPunct="0">
              <a:lnSpc>
                <a:spcPct val="150000"/>
              </a:lnSpc>
              <a:spcBef>
                <a:spcPts val="0"/>
              </a:spcBef>
              <a:spcAft>
                <a:spcPct val="0"/>
              </a:spcAft>
              <a:buFont typeface="Arial" panose="020B0604020202020204" pitchFamily="34" charset="0"/>
              <a:buNone/>
              <a:defRPr sz="1000" kern="1200" baseline="0">
                <a:solidFill>
                  <a:schemeClr val="tx1">
                    <a:lumMod val="50000"/>
                    <a:lumOff val="50000"/>
                  </a:schemeClr>
                </a:solidFill>
                <a:latin typeface="Lato Regular"/>
                <a:ea typeface="+mn-ea"/>
                <a:cs typeface="Lato Regular"/>
              </a:defRPr>
            </a:lvl1pPr>
            <a:lvl2pPr marL="1041400" indent="-400050" algn="l" rtl="0" eaLnBrk="0" fontAlgn="base" hangingPunct="0">
              <a:spcBef>
                <a:spcPct val="20000"/>
              </a:spcBef>
              <a:spcAft>
                <a:spcPct val="0"/>
              </a:spcAft>
              <a:buFont typeface="Arial" panose="020B0604020202020204" pitchFamily="34" charset="0"/>
              <a:buChar char="–"/>
              <a:defRPr sz="4000" kern="1200">
                <a:solidFill>
                  <a:schemeClr val="tx1"/>
                </a:solidFill>
                <a:latin typeface="+mn-lt"/>
                <a:ea typeface="+mn-ea"/>
                <a:cs typeface="+mn-cs"/>
              </a:defRPr>
            </a:lvl2pPr>
            <a:lvl3pPr marL="1605280" indent="-319405" algn="l" rtl="0" eaLnBrk="0" fontAlgn="base" hangingPunct="0">
              <a:spcBef>
                <a:spcPct val="20000"/>
              </a:spcBef>
              <a:spcAft>
                <a:spcPct val="0"/>
              </a:spcAft>
              <a:buFont typeface="Arial" panose="020B0604020202020204" pitchFamily="34" charset="0"/>
              <a:buChar char="•"/>
              <a:defRPr sz="3400" kern="1200">
                <a:solidFill>
                  <a:schemeClr val="tx1"/>
                </a:solidFill>
                <a:latin typeface="+mn-lt"/>
                <a:ea typeface="+mn-ea"/>
                <a:cs typeface="+mn-cs"/>
              </a:defRPr>
            </a:lvl3pPr>
            <a:lvl4pPr marL="2247900" indent="-319405"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4pPr>
            <a:lvl5pPr marL="2891155" indent="-319405"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5pPr>
            <a:lvl6pPr marL="353441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6pPr>
            <a:lvl7pPr marL="417703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7pPr>
            <a:lvl8pPr marL="481965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8pPr>
            <a:lvl9pPr marL="546227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9pPr>
          </a:lstStyle>
          <a:p>
            <a:pPr marL="0" marR="0" lvl="0" indent="0" algn="ctr" defTabSz="914400" rtl="0" eaLnBrk="0" fontAlgn="base" latinLnBrk="0" hangingPunct="0">
              <a:lnSpc>
                <a:spcPct val="150000"/>
              </a:lnSpc>
              <a:spcBef>
                <a:spcPts val="0"/>
              </a:spcBef>
              <a:spcAft>
                <a:spcPct val="0"/>
              </a:spcAft>
              <a:buClrTx/>
              <a:buSzTx/>
              <a:buFont typeface="Arial" panose="020B0604020202020204" pitchFamily="34" charset="0"/>
              <a:buNone/>
              <a:defRPr/>
            </a:pPr>
            <a:r>
              <a:rPr kumimoji="0" lang="zh-CN" altLang="en-US" sz="800" b="0" i="0" u="none" strike="noStrike" kern="1200" cap="none" spc="0" normalizeH="0" baseline="0" noProof="0" dirty="0">
                <a:ln>
                  <a:noFill/>
                </a:ln>
                <a:solidFill>
                  <a:srgbClr val="000000">
                    <a:lumMod val="65000"/>
                    <a:lumOff val="35000"/>
                  </a:srgbClr>
                </a:solidFill>
                <a:effectLst/>
                <a:uLnTx/>
                <a:uFillTx/>
                <a:latin typeface="思源黑体 CN ExtraLight"/>
                <a:ea typeface="思源黑体 CN ExtraLight"/>
                <a:cs typeface="+mn-ea"/>
                <a:sym typeface="Noto Sans S Chinese Regular" panose="020B0500000000000000" pitchFamily="34" charset="-122"/>
              </a:rPr>
              <a:t>请添加你的正文内容请添加你的正文内容</a:t>
            </a:r>
            <a:endParaRPr kumimoji="0" lang="en-US" altLang="zh-CN" sz="800" b="0" i="0" u="none" strike="noStrike" kern="1200" cap="none" spc="0" normalizeH="0" baseline="0" noProof="0" dirty="0">
              <a:ln>
                <a:noFill/>
              </a:ln>
              <a:solidFill>
                <a:srgbClr val="000000">
                  <a:lumMod val="65000"/>
                  <a:lumOff val="35000"/>
                </a:srgbClr>
              </a:solidFill>
              <a:effectLst/>
              <a:uLnTx/>
              <a:uFillTx/>
              <a:latin typeface="思源黑体 CN ExtraLight"/>
              <a:ea typeface="思源黑体 CN ExtraLight"/>
              <a:cs typeface="+mn-ea"/>
              <a:sym typeface="Noto Sans S Chinese Regular" panose="020B0500000000000000" pitchFamily="34" charset="-122"/>
            </a:endParaRPr>
          </a:p>
          <a:p>
            <a:pPr marL="0" marR="0" lvl="0" indent="0" algn="ctr" defTabSz="914400" rtl="0" eaLnBrk="0" fontAlgn="base" latinLnBrk="0" hangingPunct="0">
              <a:lnSpc>
                <a:spcPct val="150000"/>
              </a:lnSpc>
              <a:spcBef>
                <a:spcPts val="0"/>
              </a:spcBef>
              <a:spcAft>
                <a:spcPct val="0"/>
              </a:spcAft>
              <a:buClrTx/>
              <a:buSzTx/>
              <a:buFont typeface="Arial" panose="020B0604020202020204" pitchFamily="34" charset="0"/>
              <a:buNone/>
              <a:defRPr/>
            </a:pPr>
            <a:r>
              <a:rPr kumimoji="0" lang="zh-CN" altLang="en-US" sz="800" b="0" i="0" u="none" strike="noStrike" kern="1200" cap="none" spc="0" normalizeH="0" baseline="0" noProof="0" dirty="0">
                <a:ln>
                  <a:noFill/>
                </a:ln>
                <a:solidFill>
                  <a:srgbClr val="000000">
                    <a:lumMod val="65000"/>
                    <a:lumOff val="35000"/>
                  </a:srgbClr>
                </a:solidFill>
                <a:effectLst/>
                <a:uLnTx/>
                <a:uFillTx/>
                <a:latin typeface="思源黑体 CN ExtraLight"/>
                <a:ea typeface="思源黑体 CN ExtraLight"/>
                <a:cs typeface="+mn-ea"/>
                <a:sym typeface="Noto Sans S Chinese Regular" panose="020B0500000000000000" pitchFamily="34" charset="-122"/>
              </a:rPr>
              <a:t>请添加你的正文内容请添加你的正文内容</a:t>
            </a:r>
            <a:endParaRPr kumimoji="0" lang="en-GB" altLang="zh-CN" sz="800" b="0" i="0" u="none" strike="noStrike" kern="1200" cap="none" spc="0" normalizeH="0" baseline="0" noProof="0" dirty="0">
              <a:ln>
                <a:noFill/>
              </a:ln>
              <a:solidFill>
                <a:srgbClr val="000000">
                  <a:lumMod val="65000"/>
                  <a:lumOff val="35000"/>
                </a:srgbClr>
              </a:solidFill>
              <a:effectLst/>
              <a:uLnTx/>
              <a:uFillTx/>
              <a:latin typeface="思源黑体 CN ExtraLight"/>
              <a:ea typeface="思源黑体 CN ExtraLight"/>
              <a:cs typeface="+mn-ea"/>
              <a:sym typeface="Noto Sans S Chinese Regular" panose="020B0500000000000000" pitchFamily="34" charset="-122"/>
            </a:endParaRPr>
          </a:p>
          <a:p>
            <a:pPr marL="0" marR="0" lvl="0" indent="0" algn="ctr" defTabSz="914400" rtl="0" eaLnBrk="0" fontAlgn="base" latinLnBrk="0" hangingPunct="0">
              <a:lnSpc>
                <a:spcPct val="150000"/>
              </a:lnSpc>
              <a:spcBef>
                <a:spcPts val="0"/>
              </a:spcBef>
              <a:spcAft>
                <a:spcPct val="0"/>
              </a:spcAft>
              <a:buClrTx/>
              <a:buSzTx/>
              <a:buFont typeface="Arial" panose="020B0604020202020204" pitchFamily="34" charset="0"/>
              <a:buNone/>
              <a:defRPr/>
            </a:pPr>
            <a:r>
              <a:rPr kumimoji="0" lang="zh-CN" altLang="en-US" sz="800" b="0" i="0" u="none" strike="noStrike" kern="1200" cap="none" spc="0" normalizeH="0" baseline="0" noProof="0" dirty="0">
                <a:ln>
                  <a:noFill/>
                </a:ln>
                <a:solidFill>
                  <a:srgbClr val="000000">
                    <a:lumMod val="65000"/>
                    <a:lumOff val="35000"/>
                  </a:srgbClr>
                </a:solidFill>
                <a:effectLst/>
                <a:uLnTx/>
                <a:uFillTx/>
                <a:latin typeface="思源黑体 CN ExtraLight"/>
                <a:ea typeface="思源黑体 CN ExtraLight"/>
                <a:cs typeface="+mn-ea"/>
                <a:sym typeface="Noto Sans S Chinese Regular" panose="020B0500000000000000" pitchFamily="34" charset="-122"/>
              </a:rPr>
              <a:t>请添加你的正文内容请添加你的正文内容</a:t>
            </a:r>
            <a:endParaRPr kumimoji="0" lang="en-GB" altLang="zh-CN" sz="800" b="0" i="0" u="none" strike="noStrike" kern="1200" cap="none" spc="0" normalizeH="0" baseline="0" noProof="0" dirty="0">
              <a:ln>
                <a:noFill/>
              </a:ln>
              <a:solidFill>
                <a:srgbClr val="000000">
                  <a:lumMod val="65000"/>
                  <a:lumOff val="35000"/>
                </a:srgbClr>
              </a:solidFill>
              <a:effectLst/>
              <a:uLnTx/>
              <a:uFillTx/>
              <a:latin typeface="思源黑体 CN ExtraLight"/>
              <a:ea typeface="思源黑体 CN ExtraLight"/>
              <a:cs typeface="+mn-ea"/>
              <a:sym typeface="Noto Sans S Chinese Regular" panose="020B0500000000000000" pitchFamily="34" charset="-122"/>
            </a:endParaRPr>
          </a:p>
          <a:p>
            <a:pPr marL="0" marR="0" lvl="0" indent="0" algn="ctr" defTabSz="914400" rtl="0" eaLnBrk="0" fontAlgn="base" latinLnBrk="0" hangingPunct="0">
              <a:lnSpc>
                <a:spcPct val="150000"/>
              </a:lnSpc>
              <a:spcBef>
                <a:spcPts val="0"/>
              </a:spcBef>
              <a:spcAft>
                <a:spcPct val="0"/>
              </a:spcAft>
              <a:buClrTx/>
              <a:buSzTx/>
              <a:buFont typeface="Arial" panose="020B0604020202020204" pitchFamily="34" charset="0"/>
              <a:buNone/>
              <a:defRPr/>
            </a:pPr>
            <a:endParaRPr kumimoji="0" lang="en-GB" altLang="zh-CN" sz="800" b="0" i="0" u="none" strike="noStrike" kern="1200" cap="none" spc="0" normalizeH="0" baseline="0" noProof="0" dirty="0">
              <a:ln>
                <a:noFill/>
              </a:ln>
              <a:solidFill>
                <a:srgbClr val="000000">
                  <a:lumMod val="65000"/>
                  <a:lumOff val="35000"/>
                </a:srgbClr>
              </a:solidFill>
              <a:effectLst/>
              <a:uLnTx/>
              <a:uFillTx/>
              <a:latin typeface="思源黑体 CN ExtraLight"/>
              <a:ea typeface="思源黑体 CN ExtraLight"/>
              <a:cs typeface="+mn-ea"/>
              <a:sym typeface="Noto Sans S Chinese Regular" panose="020B0500000000000000" pitchFamily="34" charset="-122"/>
            </a:endParaRPr>
          </a:p>
        </p:txBody>
      </p:sp>
      <p:sp>
        <p:nvSpPr>
          <p:cNvPr id="39" name="Text box4"/>
          <p:cNvSpPr txBox="1"/>
          <p:nvPr/>
        </p:nvSpPr>
        <p:spPr>
          <a:xfrm>
            <a:off x="3320004" y="5539798"/>
            <a:ext cx="2775996" cy="338340"/>
          </a:xfrm>
          <a:prstGeom prst="rect">
            <a:avLst/>
          </a:prstGeom>
        </p:spPr>
        <p:txBody>
          <a:bodyPr vert="horz" lIns="0" tIns="98480" rIns="0" bIns="98480" anchor="ctr"/>
          <a:lstStyle>
            <a:lvl1pPr marL="0" indent="0" algn="r" rtl="0" eaLnBrk="0" fontAlgn="base" hangingPunct="0">
              <a:lnSpc>
                <a:spcPct val="100000"/>
              </a:lnSpc>
              <a:spcBef>
                <a:spcPts val="0"/>
              </a:spcBef>
              <a:spcAft>
                <a:spcPts val="0"/>
              </a:spcAft>
              <a:buFont typeface="Arial" panose="020B0604020202020204" pitchFamily="34" charset="0"/>
              <a:buNone/>
              <a:defRPr sz="1265" b="1" kern="1200">
                <a:solidFill>
                  <a:schemeClr val="tx1">
                    <a:lumMod val="75000"/>
                    <a:lumOff val="25000"/>
                  </a:schemeClr>
                </a:solidFill>
                <a:latin typeface="Lato Regular"/>
                <a:ea typeface="+mn-ea"/>
                <a:cs typeface="Lato Regular"/>
              </a:defRPr>
            </a:lvl1pPr>
            <a:lvl2pPr marL="1041400" indent="-400050" algn="l" rtl="0" eaLnBrk="0" fontAlgn="base" hangingPunct="0">
              <a:spcBef>
                <a:spcPct val="20000"/>
              </a:spcBef>
              <a:spcAft>
                <a:spcPct val="0"/>
              </a:spcAft>
              <a:buFont typeface="Arial" panose="020B0604020202020204" pitchFamily="34" charset="0"/>
              <a:buChar char="–"/>
              <a:defRPr sz="4000" kern="1200">
                <a:solidFill>
                  <a:schemeClr val="tx1"/>
                </a:solidFill>
                <a:latin typeface="+mn-lt"/>
                <a:ea typeface="+mn-ea"/>
                <a:cs typeface="+mn-cs"/>
              </a:defRPr>
            </a:lvl2pPr>
            <a:lvl3pPr marL="1605280" indent="-319405" algn="l" rtl="0" eaLnBrk="0" fontAlgn="base" hangingPunct="0">
              <a:spcBef>
                <a:spcPct val="20000"/>
              </a:spcBef>
              <a:spcAft>
                <a:spcPct val="0"/>
              </a:spcAft>
              <a:buFont typeface="Arial" panose="020B0604020202020204" pitchFamily="34" charset="0"/>
              <a:buChar char="•"/>
              <a:defRPr sz="3400" kern="1200">
                <a:solidFill>
                  <a:schemeClr val="tx1"/>
                </a:solidFill>
                <a:latin typeface="+mn-lt"/>
                <a:ea typeface="+mn-ea"/>
                <a:cs typeface="+mn-cs"/>
              </a:defRPr>
            </a:lvl3pPr>
            <a:lvl4pPr marL="2247900" indent="-319405"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4pPr>
            <a:lvl5pPr marL="2891155" indent="-319405"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5pPr>
            <a:lvl6pPr marL="353441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6pPr>
            <a:lvl7pPr marL="417703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7pPr>
            <a:lvl8pPr marL="481965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8pPr>
            <a:lvl9pPr marL="546227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9pPr>
          </a:lstStyle>
          <a:p>
            <a:pPr marL="0" marR="0" lvl="0" indent="0" algn="ctr" defTabSz="914400" rtl="0" eaLnBrk="0" fontAlgn="base" latinLnBrk="0" hangingPunct="0">
              <a:lnSpc>
                <a:spcPct val="100000"/>
              </a:lnSpc>
              <a:spcBef>
                <a:spcPts val="0"/>
              </a:spcBef>
              <a:spcAft>
                <a:spcPts val="0"/>
              </a:spcAft>
              <a:buClrTx/>
              <a:buSzTx/>
              <a:buFont typeface="Arial" panose="020B0604020202020204" pitchFamily="34" charset="0"/>
              <a:buNone/>
              <a:defRPr/>
            </a:pPr>
            <a:r>
              <a:rPr kumimoji="0" lang="zh-CN" altLang="en-US" sz="1515" b="0" i="0" u="none" strike="noStrike" kern="1200" cap="none" spc="0" normalizeH="0" baseline="0" noProof="0" dirty="0">
                <a:ln>
                  <a:noFill/>
                </a:ln>
                <a:solidFill>
                  <a:srgbClr val="000000">
                    <a:lumMod val="65000"/>
                    <a:lumOff val="35000"/>
                  </a:srgbClr>
                </a:solidFill>
                <a:effectLst/>
                <a:uLnTx/>
                <a:uFillTx/>
                <a:latin typeface="思源黑体 CN Bold"/>
                <a:ea typeface="思源黑体 CN Bold"/>
                <a:sym typeface="Noto Sans S Chinese Regular" panose="020B0500000000000000" pitchFamily="34" charset="-122"/>
              </a:rPr>
              <a:t>请添加你的标题</a:t>
            </a:r>
            <a:endParaRPr kumimoji="0" lang="zh-CN" altLang="en-US" sz="1515" b="0" i="0" u="none" strike="noStrike" kern="1200" cap="none" spc="0" normalizeH="0" baseline="0" noProof="0" dirty="0">
              <a:ln>
                <a:noFill/>
              </a:ln>
              <a:solidFill>
                <a:srgbClr val="000000">
                  <a:lumMod val="65000"/>
                  <a:lumOff val="35000"/>
                </a:srgbClr>
              </a:solidFill>
              <a:effectLst/>
              <a:uLnTx/>
              <a:uFillTx/>
              <a:latin typeface="思源黑体 CN Bold"/>
              <a:ea typeface="思源黑体 CN Bold"/>
              <a:sym typeface="Noto Sans S Chinese Regular" panose="020B0500000000000000" pitchFamily="34" charset="-122"/>
            </a:endParaRPr>
          </a:p>
        </p:txBody>
      </p:sp>
      <p:sp>
        <p:nvSpPr>
          <p:cNvPr id="40" name="Text box5"/>
          <p:cNvSpPr txBox="1"/>
          <p:nvPr/>
        </p:nvSpPr>
        <p:spPr>
          <a:xfrm>
            <a:off x="3518356" y="5908237"/>
            <a:ext cx="2264416" cy="548437"/>
          </a:xfrm>
          <a:prstGeom prst="rect">
            <a:avLst/>
          </a:prstGeom>
        </p:spPr>
        <p:txBody>
          <a:bodyPr vert="horz" lIns="0" tIns="0" rIns="0" bIns="0"/>
          <a:lstStyle>
            <a:lvl1pPr marL="0" indent="0" algn="r" rtl="0" eaLnBrk="0" fontAlgn="base" hangingPunct="0">
              <a:lnSpc>
                <a:spcPct val="150000"/>
              </a:lnSpc>
              <a:spcBef>
                <a:spcPts val="0"/>
              </a:spcBef>
              <a:spcAft>
                <a:spcPct val="0"/>
              </a:spcAft>
              <a:buFont typeface="Arial" panose="020B0604020202020204" pitchFamily="34" charset="0"/>
              <a:buNone/>
              <a:defRPr sz="1000" kern="1200" baseline="0">
                <a:solidFill>
                  <a:schemeClr val="tx1">
                    <a:lumMod val="50000"/>
                    <a:lumOff val="50000"/>
                  </a:schemeClr>
                </a:solidFill>
                <a:latin typeface="Lato Regular"/>
                <a:ea typeface="+mn-ea"/>
                <a:cs typeface="Lato Regular"/>
              </a:defRPr>
            </a:lvl1pPr>
            <a:lvl2pPr marL="1041400" indent="-400050" algn="l" rtl="0" eaLnBrk="0" fontAlgn="base" hangingPunct="0">
              <a:spcBef>
                <a:spcPct val="20000"/>
              </a:spcBef>
              <a:spcAft>
                <a:spcPct val="0"/>
              </a:spcAft>
              <a:buFont typeface="Arial" panose="020B0604020202020204" pitchFamily="34" charset="0"/>
              <a:buChar char="–"/>
              <a:defRPr sz="4000" kern="1200">
                <a:solidFill>
                  <a:schemeClr val="tx1"/>
                </a:solidFill>
                <a:latin typeface="+mn-lt"/>
                <a:ea typeface="+mn-ea"/>
                <a:cs typeface="+mn-cs"/>
              </a:defRPr>
            </a:lvl2pPr>
            <a:lvl3pPr marL="1605280" indent="-319405" algn="l" rtl="0" eaLnBrk="0" fontAlgn="base" hangingPunct="0">
              <a:spcBef>
                <a:spcPct val="20000"/>
              </a:spcBef>
              <a:spcAft>
                <a:spcPct val="0"/>
              </a:spcAft>
              <a:buFont typeface="Arial" panose="020B0604020202020204" pitchFamily="34" charset="0"/>
              <a:buChar char="•"/>
              <a:defRPr sz="3400" kern="1200">
                <a:solidFill>
                  <a:schemeClr val="tx1"/>
                </a:solidFill>
                <a:latin typeface="+mn-lt"/>
                <a:ea typeface="+mn-ea"/>
                <a:cs typeface="+mn-cs"/>
              </a:defRPr>
            </a:lvl3pPr>
            <a:lvl4pPr marL="2247900" indent="-319405"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4pPr>
            <a:lvl5pPr marL="2891155" indent="-319405"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5pPr>
            <a:lvl6pPr marL="353441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6pPr>
            <a:lvl7pPr marL="417703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7pPr>
            <a:lvl8pPr marL="481965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8pPr>
            <a:lvl9pPr marL="546227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9pPr>
          </a:lstStyle>
          <a:p>
            <a:pPr marL="0" marR="0" lvl="0" indent="0" algn="ctr" defTabSz="914400" rtl="0" eaLnBrk="0" fontAlgn="base" latinLnBrk="0" hangingPunct="0">
              <a:lnSpc>
                <a:spcPct val="150000"/>
              </a:lnSpc>
              <a:spcBef>
                <a:spcPts val="0"/>
              </a:spcBef>
              <a:spcAft>
                <a:spcPct val="0"/>
              </a:spcAft>
              <a:buClrTx/>
              <a:buSzTx/>
              <a:buFont typeface="Arial" panose="020B0604020202020204" pitchFamily="34" charset="0"/>
              <a:buNone/>
              <a:defRPr/>
            </a:pPr>
            <a:r>
              <a:rPr kumimoji="0" lang="zh-CN" altLang="en-US" sz="800" b="0" i="0" u="none" strike="noStrike" kern="1200" cap="none" spc="0" normalizeH="0" baseline="0" noProof="0" dirty="0">
                <a:ln>
                  <a:noFill/>
                </a:ln>
                <a:solidFill>
                  <a:srgbClr val="000000">
                    <a:lumMod val="65000"/>
                    <a:lumOff val="35000"/>
                  </a:srgbClr>
                </a:solidFill>
                <a:effectLst/>
                <a:uLnTx/>
                <a:uFillTx/>
                <a:latin typeface="思源黑体 CN ExtraLight"/>
                <a:ea typeface="思源黑体 CN ExtraLight"/>
                <a:cs typeface="+mn-ea"/>
                <a:sym typeface="Noto Sans S Chinese Regular" panose="020B0500000000000000" pitchFamily="34" charset="-122"/>
              </a:rPr>
              <a:t>请添加你的正文内容请添加你的正文内容</a:t>
            </a:r>
            <a:endParaRPr kumimoji="0" lang="en-US" altLang="zh-CN" sz="800" b="0" i="0" u="none" strike="noStrike" kern="1200" cap="none" spc="0" normalizeH="0" baseline="0" noProof="0" dirty="0">
              <a:ln>
                <a:noFill/>
              </a:ln>
              <a:solidFill>
                <a:srgbClr val="000000">
                  <a:lumMod val="65000"/>
                  <a:lumOff val="35000"/>
                </a:srgbClr>
              </a:solidFill>
              <a:effectLst/>
              <a:uLnTx/>
              <a:uFillTx/>
              <a:latin typeface="思源黑体 CN ExtraLight"/>
              <a:ea typeface="思源黑体 CN ExtraLight"/>
              <a:cs typeface="+mn-ea"/>
              <a:sym typeface="Noto Sans S Chinese Regular" panose="020B0500000000000000" pitchFamily="34" charset="-122"/>
            </a:endParaRPr>
          </a:p>
          <a:p>
            <a:pPr marL="0" marR="0" lvl="0" indent="0" algn="ctr" defTabSz="914400" rtl="0" eaLnBrk="0" fontAlgn="base" latinLnBrk="0" hangingPunct="0">
              <a:lnSpc>
                <a:spcPct val="150000"/>
              </a:lnSpc>
              <a:spcBef>
                <a:spcPts val="0"/>
              </a:spcBef>
              <a:spcAft>
                <a:spcPct val="0"/>
              </a:spcAft>
              <a:buClrTx/>
              <a:buSzTx/>
              <a:buFont typeface="Arial" panose="020B0604020202020204" pitchFamily="34" charset="0"/>
              <a:buNone/>
              <a:defRPr/>
            </a:pPr>
            <a:r>
              <a:rPr kumimoji="0" lang="zh-CN" altLang="en-US" sz="800" b="0" i="0" u="none" strike="noStrike" kern="1200" cap="none" spc="0" normalizeH="0" baseline="0" noProof="0" dirty="0">
                <a:ln>
                  <a:noFill/>
                </a:ln>
                <a:solidFill>
                  <a:srgbClr val="000000">
                    <a:lumMod val="65000"/>
                    <a:lumOff val="35000"/>
                  </a:srgbClr>
                </a:solidFill>
                <a:effectLst/>
                <a:uLnTx/>
                <a:uFillTx/>
                <a:latin typeface="思源黑体 CN ExtraLight"/>
                <a:ea typeface="思源黑体 CN ExtraLight"/>
                <a:cs typeface="+mn-ea"/>
                <a:sym typeface="Noto Sans S Chinese Regular" panose="020B0500000000000000" pitchFamily="34" charset="-122"/>
              </a:rPr>
              <a:t>请添加你的正文内容请添加你的正文内容</a:t>
            </a:r>
            <a:endParaRPr kumimoji="0" lang="en-GB" altLang="zh-CN" sz="800" b="0" i="0" u="none" strike="noStrike" kern="1200" cap="none" spc="0" normalizeH="0" baseline="0" noProof="0" dirty="0">
              <a:ln>
                <a:noFill/>
              </a:ln>
              <a:solidFill>
                <a:srgbClr val="000000">
                  <a:lumMod val="65000"/>
                  <a:lumOff val="35000"/>
                </a:srgbClr>
              </a:solidFill>
              <a:effectLst/>
              <a:uLnTx/>
              <a:uFillTx/>
              <a:latin typeface="思源黑体 CN ExtraLight"/>
              <a:ea typeface="思源黑体 CN ExtraLight"/>
              <a:cs typeface="+mn-ea"/>
              <a:sym typeface="Noto Sans S Chinese Regular" panose="020B0500000000000000" pitchFamily="34" charset="-122"/>
            </a:endParaRPr>
          </a:p>
          <a:p>
            <a:pPr marL="0" marR="0" lvl="0" indent="0" algn="ctr" defTabSz="914400" rtl="0" eaLnBrk="0" fontAlgn="base" latinLnBrk="0" hangingPunct="0">
              <a:lnSpc>
                <a:spcPct val="150000"/>
              </a:lnSpc>
              <a:spcBef>
                <a:spcPts val="0"/>
              </a:spcBef>
              <a:spcAft>
                <a:spcPct val="0"/>
              </a:spcAft>
              <a:buClrTx/>
              <a:buSzTx/>
              <a:buFont typeface="Arial" panose="020B0604020202020204" pitchFamily="34" charset="0"/>
              <a:buNone/>
              <a:defRPr/>
            </a:pPr>
            <a:r>
              <a:rPr kumimoji="0" lang="zh-CN" altLang="en-US" sz="800" b="0" i="0" u="none" strike="noStrike" kern="1200" cap="none" spc="0" normalizeH="0" baseline="0" noProof="0" dirty="0">
                <a:ln>
                  <a:noFill/>
                </a:ln>
                <a:solidFill>
                  <a:srgbClr val="000000">
                    <a:lumMod val="65000"/>
                    <a:lumOff val="35000"/>
                  </a:srgbClr>
                </a:solidFill>
                <a:effectLst/>
                <a:uLnTx/>
                <a:uFillTx/>
                <a:latin typeface="思源黑体 CN ExtraLight"/>
                <a:ea typeface="思源黑体 CN ExtraLight"/>
                <a:cs typeface="+mn-ea"/>
                <a:sym typeface="Noto Sans S Chinese Regular" panose="020B0500000000000000" pitchFamily="34" charset="-122"/>
              </a:rPr>
              <a:t>请添加你的正文内容请添加你的正文内容</a:t>
            </a:r>
            <a:endParaRPr kumimoji="0" lang="en-GB" altLang="zh-CN" sz="800" b="0" i="0" u="none" strike="noStrike" kern="1200" cap="none" spc="0" normalizeH="0" baseline="0" noProof="0" dirty="0">
              <a:ln>
                <a:noFill/>
              </a:ln>
              <a:solidFill>
                <a:srgbClr val="000000">
                  <a:lumMod val="65000"/>
                  <a:lumOff val="35000"/>
                </a:srgbClr>
              </a:solidFill>
              <a:effectLst/>
              <a:uLnTx/>
              <a:uFillTx/>
              <a:latin typeface="思源黑体 CN ExtraLight"/>
              <a:ea typeface="思源黑体 CN ExtraLight"/>
              <a:cs typeface="+mn-ea"/>
              <a:sym typeface="Noto Sans S Chinese Regular" panose="020B0500000000000000" pitchFamily="34" charset="-122"/>
            </a:endParaRPr>
          </a:p>
          <a:p>
            <a:pPr marL="0" marR="0" lvl="0" indent="0" algn="ctr" defTabSz="914400" rtl="0" eaLnBrk="0" fontAlgn="base" latinLnBrk="0" hangingPunct="0">
              <a:lnSpc>
                <a:spcPct val="150000"/>
              </a:lnSpc>
              <a:spcBef>
                <a:spcPts val="0"/>
              </a:spcBef>
              <a:spcAft>
                <a:spcPct val="0"/>
              </a:spcAft>
              <a:buClrTx/>
              <a:buSzTx/>
              <a:buFont typeface="Arial" panose="020B0604020202020204" pitchFamily="34" charset="0"/>
              <a:buNone/>
              <a:defRPr/>
            </a:pPr>
            <a:endParaRPr kumimoji="0" lang="en-GB" altLang="zh-CN" sz="800" b="0" i="0" u="none" strike="noStrike" kern="1200" cap="none" spc="0" normalizeH="0" baseline="0" noProof="0" dirty="0">
              <a:ln>
                <a:noFill/>
              </a:ln>
              <a:solidFill>
                <a:srgbClr val="000000">
                  <a:lumMod val="65000"/>
                  <a:lumOff val="35000"/>
                </a:srgbClr>
              </a:solidFill>
              <a:effectLst/>
              <a:uLnTx/>
              <a:uFillTx/>
              <a:latin typeface="思源黑体 CN ExtraLight"/>
              <a:ea typeface="思源黑体 CN ExtraLight"/>
              <a:cs typeface="+mn-ea"/>
              <a:sym typeface="Noto Sans S Chinese Regular" panose="020B0500000000000000" pitchFamily="34" charset="-122"/>
            </a:endParaRPr>
          </a:p>
        </p:txBody>
      </p:sp>
      <p:sp>
        <p:nvSpPr>
          <p:cNvPr id="41" name="Text box6"/>
          <p:cNvSpPr txBox="1"/>
          <p:nvPr/>
        </p:nvSpPr>
        <p:spPr>
          <a:xfrm>
            <a:off x="6059849" y="5539798"/>
            <a:ext cx="2775996" cy="338340"/>
          </a:xfrm>
          <a:prstGeom prst="rect">
            <a:avLst/>
          </a:prstGeom>
        </p:spPr>
        <p:txBody>
          <a:bodyPr vert="horz" lIns="0" tIns="98480" rIns="0" bIns="98480" anchor="ctr"/>
          <a:lstStyle>
            <a:lvl1pPr marL="0" indent="0" algn="r" rtl="0" eaLnBrk="0" fontAlgn="base" hangingPunct="0">
              <a:lnSpc>
                <a:spcPct val="100000"/>
              </a:lnSpc>
              <a:spcBef>
                <a:spcPts val="0"/>
              </a:spcBef>
              <a:spcAft>
                <a:spcPts val="0"/>
              </a:spcAft>
              <a:buFont typeface="Arial" panose="020B0604020202020204" pitchFamily="34" charset="0"/>
              <a:buNone/>
              <a:defRPr sz="1265" b="1" kern="1200">
                <a:solidFill>
                  <a:schemeClr val="tx1">
                    <a:lumMod val="75000"/>
                    <a:lumOff val="25000"/>
                  </a:schemeClr>
                </a:solidFill>
                <a:latin typeface="Lato Regular"/>
                <a:ea typeface="+mn-ea"/>
                <a:cs typeface="Lato Regular"/>
              </a:defRPr>
            </a:lvl1pPr>
            <a:lvl2pPr marL="1041400" indent="-400050" algn="l" rtl="0" eaLnBrk="0" fontAlgn="base" hangingPunct="0">
              <a:spcBef>
                <a:spcPct val="20000"/>
              </a:spcBef>
              <a:spcAft>
                <a:spcPct val="0"/>
              </a:spcAft>
              <a:buFont typeface="Arial" panose="020B0604020202020204" pitchFamily="34" charset="0"/>
              <a:buChar char="–"/>
              <a:defRPr sz="4000" kern="1200">
                <a:solidFill>
                  <a:schemeClr val="tx1"/>
                </a:solidFill>
                <a:latin typeface="+mn-lt"/>
                <a:ea typeface="+mn-ea"/>
                <a:cs typeface="+mn-cs"/>
              </a:defRPr>
            </a:lvl2pPr>
            <a:lvl3pPr marL="1605280" indent="-319405" algn="l" rtl="0" eaLnBrk="0" fontAlgn="base" hangingPunct="0">
              <a:spcBef>
                <a:spcPct val="20000"/>
              </a:spcBef>
              <a:spcAft>
                <a:spcPct val="0"/>
              </a:spcAft>
              <a:buFont typeface="Arial" panose="020B0604020202020204" pitchFamily="34" charset="0"/>
              <a:buChar char="•"/>
              <a:defRPr sz="3400" kern="1200">
                <a:solidFill>
                  <a:schemeClr val="tx1"/>
                </a:solidFill>
                <a:latin typeface="+mn-lt"/>
                <a:ea typeface="+mn-ea"/>
                <a:cs typeface="+mn-cs"/>
              </a:defRPr>
            </a:lvl3pPr>
            <a:lvl4pPr marL="2247900" indent="-319405"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4pPr>
            <a:lvl5pPr marL="2891155" indent="-319405"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5pPr>
            <a:lvl6pPr marL="353441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6pPr>
            <a:lvl7pPr marL="417703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7pPr>
            <a:lvl8pPr marL="481965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8pPr>
            <a:lvl9pPr marL="546227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9pPr>
          </a:lstStyle>
          <a:p>
            <a:pPr marL="0" marR="0" lvl="0" indent="0" algn="ctr" defTabSz="914400" rtl="0" eaLnBrk="0" fontAlgn="base" latinLnBrk="0" hangingPunct="0">
              <a:lnSpc>
                <a:spcPct val="100000"/>
              </a:lnSpc>
              <a:spcBef>
                <a:spcPts val="0"/>
              </a:spcBef>
              <a:spcAft>
                <a:spcPts val="0"/>
              </a:spcAft>
              <a:buClrTx/>
              <a:buSzTx/>
              <a:buFont typeface="Arial" panose="020B0604020202020204" pitchFamily="34" charset="0"/>
              <a:buNone/>
              <a:defRPr/>
            </a:pPr>
            <a:r>
              <a:rPr kumimoji="0" lang="zh-CN" altLang="en-US" sz="1515" b="0" i="0" u="none" strike="noStrike" kern="1200" cap="none" spc="0" normalizeH="0" baseline="0" noProof="0" dirty="0">
                <a:ln>
                  <a:noFill/>
                </a:ln>
                <a:solidFill>
                  <a:srgbClr val="000000">
                    <a:lumMod val="65000"/>
                    <a:lumOff val="35000"/>
                  </a:srgbClr>
                </a:solidFill>
                <a:effectLst/>
                <a:uLnTx/>
                <a:uFillTx/>
                <a:latin typeface="思源黑体 CN Bold"/>
                <a:ea typeface="思源黑体 CN Bold"/>
                <a:sym typeface="Noto Sans S Chinese Regular" panose="020B0500000000000000" pitchFamily="34" charset="-122"/>
              </a:rPr>
              <a:t>请添加你的标题</a:t>
            </a:r>
            <a:endParaRPr kumimoji="0" lang="zh-CN" altLang="en-US" sz="1515" b="0" i="0" u="none" strike="noStrike" kern="1200" cap="none" spc="0" normalizeH="0" baseline="0" noProof="0" dirty="0">
              <a:ln>
                <a:noFill/>
              </a:ln>
              <a:solidFill>
                <a:srgbClr val="000000">
                  <a:lumMod val="65000"/>
                  <a:lumOff val="35000"/>
                </a:srgbClr>
              </a:solidFill>
              <a:effectLst/>
              <a:uLnTx/>
              <a:uFillTx/>
              <a:latin typeface="思源黑体 CN Bold"/>
              <a:ea typeface="思源黑体 CN Bold"/>
              <a:sym typeface="Noto Sans S Chinese Regular" panose="020B0500000000000000" pitchFamily="34" charset="-122"/>
            </a:endParaRPr>
          </a:p>
        </p:txBody>
      </p:sp>
      <p:sp>
        <p:nvSpPr>
          <p:cNvPr id="42" name="Text box7"/>
          <p:cNvSpPr txBox="1"/>
          <p:nvPr/>
        </p:nvSpPr>
        <p:spPr>
          <a:xfrm>
            <a:off x="6258201" y="5908237"/>
            <a:ext cx="2264416" cy="548437"/>
          </a:xfrm>
          <a:prstGeom prst="rect">
            <a:avLst/>
          </a:prstGeom>
        </p:spPr>
        <p:txBody>
          <a:bodyPr vert="horz" lIns="0" tIns="0" rIns="0" bIns="0"/>
          <a:lstStyle>
            <a:lvl1pPr marL="0" indent="0" algn="r" rtl="0" eaLnBrk="0" fontAlgn="base" hangingPunct="0">
              <a:lnSpc>
                <a:spcPct val="150000"/>
              </a:lnSpc>
              <a:spcBef>
                <a:spcPts val="0"/>
              </a:spcBef>
              <a:spcAft>
                <a:spcPct val="0"/>
              </a:spcAft>
              <a:buFont typeface="Arial" panose="020B0604020202020204" pitchFamily="34" charset="0"/>
              <a:buNone/>
              <a:defRPr sz="1000" kern="1200" baseline="0">
                <a:solidFill>
                  <a:schemeClr val="tx1">
                    <a:lumMod val="50000"/>
                    <a:lumOff val="50000"/>
                  </a:schemeClr>
                </a:solidFill>
                <a:latin typeface="Lato Regular"/>
                <a:ea typeface="+mn-ea"/>
                <a:cs typeface="Lato Regular"/>
              </a:defRPr>
            </a:lvl1pPr>
            <a:lvl2pPr marL="1041400" indent="-400050" algn="l" rtl="0" eaLnBrk="0" fontAlgn="base" hangingPunct="0">
              <a:spcBef>
                <a:spcPct val="20000"/>
              </a:spcBef>
              <a:spcAft>
                <a:spcPct val="0"/>
              </a:spcAft>
              <a:buFont typeface="Arial" panose="020B0604020202020204" pitchFamily="34" charset="0"/>
              <a:buChar char="–"/>
              <a:defRPr sz="4000" kern="1200">
                <a:solidFill>
                  <a:schemeClr val="tx1"/>
                </a:solidFill>
                <a:latin typeface="+mn-lt"/>
                <a:ea typeface="+mn-ea"/>
                <a:cs typeface="+mn-cs"/>
              </a:defRPr>
            </a:lvl2pPr>
            <a:lvl3pPr marL="1605280" indent="-319405" algn="l" rtl="0" eaLnBrk="0" fontAlgn="base" hangingPunct="0">
              <a:spcBef>
                <a:spcPct val="20000"/>
              </a:spcBef>
              <a:spcAft>
                <a:spcPct val="0"/>
              </a:spcAft>
              <a:buFont typeface="Arial" panose="020B0604020202020204" pitchFamily="34" charset="0"/>
              <a:buChar char="•"/>
              <a:defRPr sz="3400" kern="1200">
                <a:solidFill>
                  <a:schemeClr val="tx1"/>
                </a:solidFill>
                <a:latin typeface="+mn-lt"/>
                <a:ea typeface="+mn-ea"/>
                <a:cs typeface="+mn-cs"/>
              </a:defRPr>
            </a:lvl3pPr>
            <a:lvl4pPr marL="2247900" indent="-319405"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4pPr>
            <a:lvl5pPr marL="2891155" indent="-319405"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5pPr>
            <a:lvl6pPr marL="353441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6pPr>
            <a:lvl7pPr marL="417703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7pPr>
            <a:lvl8pPr marL="481965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8pPr>
            <a:lvl9pPr marL="546227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9pPr>
          </a:lstStyle>
          <a:p>
            <a:pPr marL="0" marR="0" lvl="0" indent="0" algn="ctr" defTabSz="914400" rtl="0" eaLnBrk="0" fontAlgn="base" latinLnBrk="0" hangingPunct="0">
              <a:lnSpc>
                <a:spcPct val="150000"/>
              </a:lnSpc>
              <a:spcBef>
                <a:spcPts val="0"/>
              </a:spcBef>
              <a:spcAft>
                <a:spcPct val="0"/>
              </a:spcAft>
              <a:buClrTx/>
              <a:buSzTx/>
              <a:buFont typeface="Arial" panose="020B0604020202020204" pitchFamily="34" charset="0"/>
              <a:buNone/>
              <a:defRPr/>
            </a:pPr>
            <a:r>
              <a:rPr kumimoji="0" lang="zh-CN" altLang="en-US" sz="800" b="0" i="0" u="none" strike="noStrike" kern="1200" cap="none" spc="0" normalizeH="0" baseline="0" noProof="0" dirty="0">
                <a:ln>
                  <a:noFill/>
                </a:ln>
                <a:solidFill>
                  <a:srgbClr val="000000">
                    <a:lumMod val="65000"/>
                    <a:lumOff val="35000"/>
                  </a:srgbClr>
                </a:solidFill>
                <a:effectLst/>
                <a:uLnTx/>
                <a:uFillTx/>
                <a:latin typeface="思源黑体 CN ExtraLight"/>
                <a:ea typeface="思源黑体 CN ExtraLight"/>
                <a:cs typeface="+mn-ea"/>
                <a:sym typeface="Noto Sans S Chinese Regular" panose="020B0500000000000000" pitchFamily="34" charset="-122"/>
              </a:rPr>
              <a:t>请添加你的正文内容请添加你的正文内容</a:t>
            </a:r>
            <a:endParaRPr kumimoji="0" lang="en-US" altLang="zh-CN" sz="800" b="0" i="0" u="none" strike="noStrike" kern="1200" cap="none" spc="0" normalizeH="0" baseline="0" noProof="0" dirty="0">
              <a:ln>
                <a:noFill/>
              </a:ln>
              <a:solidFill>
                <a:srgbClr val="000000">
                  <a:lumMod val="65000"/>
                  <a:lumOff val="35000"/>
                </a:srgbClr>
              </a:solidFill>
              <a:effectLst/>
              <a:uLnTx/>
              <a:uFillTx/>
              <a:latin typeface="思源黑体 CN ExtraLight"/>
              <a:ea typeface="思源黑体 CN ExtraLight"/>
              <a:cs typeface="+mn-ea"/>
              <a:sym typeface="Noto Sans S Chinese Regular" panose="020B0500000000000000" pitchFamily="34" charset="-122"/>
            </a:endParaRPr>
          </a:p>
          <a:p>
            <a:pPr marL="0" marR="0" lvl="0" indent="0" algn="ctr" defTabSz="914400" rtl="0" eaLnBrk="0" fontAlgn="base" latinLnBrk="0" hangingPunct="0">
              <a:lnSpc>
                <a:spcPct val="150000"/>
              </a:lnSpc>
              <a:spcBef>
                <a:spcPts val="0"/>
              </a:spcBef>
              <a:spcAft>
                <a:spcPct val="0"/>
              </a:spcAft>
              <a:buClrTx/>
              <a:buSzTx/>
              <a:buFont typeface="Arial" panose="020B0604020202020204" pitchFamily="34" charset="0"/>
              <a:buNone/>
              <a:defRPr/>
            </a:pPr>
            <a:r>
              <a:rPr kumimoji="0" lang="zh-CN" altLang="en-US" sz="800" b="0" i="0" u="none" strike="noStrike" kern="1200" cap="none" spc="0" normalizeH="0" baseline="0" noProof="0" dirty="0">
                <a:ln>
                  <a:noFill/>
                </a:ln>
                <a:solidFill>
                  <a:srgbClr val="000000">
                    <a:lumMod val="65000"/>
                    <a:lumOff val="35000"/>
                  </a:srgbClr>
                </a:solidFill>
                <a:effectLst/>
                <a:uLnTx/>
                <a:uFillTx/>
                <a:latin typeface="思源黑体 CN ExtraLight"/>
                <a:ea typeface="思源黑体 CN ExtraLight"/>
                <a:cs typeface="+mn-ea"/>
                <a:sym typeface="Noto Sans S Chinese Regular" panose="020B0500000000000000" pitchFamily="34" charset="-122"/>
              </a:rPr>
              <a:t>请添加你的正文内容请添加你的正文内容</a:t>
            </a:r>
            <a:endParaRPr kumimoji="0" lang="en-GB" altLang="zh-CN" sz="800" b="0" i="0" u="none" strike="noStrike" kern="1200" cap="none" spc="0" normalizeH="0" baseline="0" noProof="0" dirty="0">
              <a:ln>
                <a:noFill/>
              </a:ln>
              <a:solidFill>
                <a:srgbClr val="000000">
                  <a:lumMod val="65000"/>
                  <a:lumOff val="35000"/>
                </a:srgbClr>
              </a:solidFill>
              <a:effectLst/>
              <a:uLnTx/>
              <a:uFillTx/>
              <a:latin typeface="思源黑体 CN ExtraLight"/>
              <a:ea typeface="思源黑体 CN ExtraLight"/>
              <a:cs typeface="+mn-ea"/>
              <a:sym typeface="Noto Sans S Chinese Regular" panose="020B0500000000000000" pitchFamily="34" charset="-122"/>
            </a:endParaRPr>
          </a:p>
          <a:p>
            <a:pPr marL="0" marR="0" lvl="0" indent="0" algn="ctr" defTabSz="914400" rtl="0" eaLnBrk="0" fontAlgn="base" latinLnBrk="0" hangingPunct="0">
              <a:lnSpc>
                <a:spcPct val="150000"/>
              </a:lnSpc>
              <a:spcBef>
                <a:spcPts val="0"/>
              </a:spcBef>
              <a:spcAft>
                <a:spcPct val="0"/>
              </a:spcAft>
              <a:buClrTx/>
              <a:buSzTx/>
              <a:buFont typeface="Arial" panose="020B0604020202020204" pitchFamily="34" charset="0"/>
              <a:buNone/>
              <a:defRPr/>
            </a:pPr>
            <a:r>
              <a:rPr kumimoji="0" lang="zh-CN" altLang="en-US" sz="800" b="0" i="0" u="none" strike="noStrike" kern="1200" cap="none" spc="0" normalizeH="0" baseline="0" noProof="0" dirty="0">
                <a:ln>
                  <a:noFill/>
                </a:ln>
                <a:solidFill>
                  <a:srgbClr val="000000">
                    <a:lumMod val="65000"/>
                    <a:lumOff val="35000"/>
                  </a:srgbClr>
                </a:solidFill>
                <a:effectLst/>
                <a:uLnTx/>
                <a:uFillTx/>
                <a:latin typeface="思源黑体 CN ExtraLight"/>
                <a:ea typeface="思源黑体 CN ExtraLight"/>
                <a:cs typeface="+mn-ea"/>
                <a:sym typeface="Noto Sans S Chinese Regular" panose="020B0500000000000000" pitchFamily="34" charset="-122"/>
              </a:rPr>
              <a:t>请添加你的正文内容请添加你的正文内容</a:t>
            </a:r>
            <a:endParaRPr kumimoji="0" lang="en-GB" altLang="zh-CN" sz="800" b="0" i="0" u="none" strike="noStrike" kern="1200" cap="none" spc="0" normalizeH="0" baseline="0" noProof="0" dirty="0">
              <a:ln>
                <a:noFill/>
              </a:ln>
              <a:solidFill>
                <a:srgbClr val="000000">
                  <a:lumMod val="65000"/>
                  <a:lumOff val="35000"/>
                </a:srgbClr>
              </a:solidFill>
              <a:effectLst/>
              <a:uLnTx/>
              <a:uFillTx/>
              <a:latin typeface="思源黑体 CN ExtraLight"/>
              <a:ea typeface="思源黑体 CN ExtraLight"/>
              <a:cs typeface="+mn-ea"/>
              <a:sym typeface="Noto Sans S Chinese Regular" panose="020B0500000000000000" pitchFamily="34" charset="-122"/>
            </a:endParaRPr>
          </a:p>
          <a:p>
            <a:pPr marL="0" marR="0" lvl="0" indent="0" algn="ctr" defTabSz="914400" rtl="0" eaLnBrk="0" fontAlgn="base" latinLnBrk="0" hangingPunct="0">
              <a:lnSpc>
                <a:spcPct val="150000"/>
              </a:lnSpc>
              <a:spcBef>
                <a:spcPts val="0"/>
              </a:spcBef>
              <a:spcAft>
                <a:spcPct val="0"/>
              </a:spcAft>
              <a:buClrTx/>
              <a:buSzTx/>
              <a:buFont typeface="Arial" panose="020B0604020202020204" pitchFamily="34" charset="0"/>
              <a:buNone/>
              <a:defRPr/>
            </a:pPr>
            <a:endParaRPr kumimoji="0" lang="en-GB" altLang="zh-CN" sz="800" b="0" i="0" u="none" strike="noStrike" kern="1200" cap="none" spc="0" normalizeH="0" baseline="0" noProof="0" dirty="0">
              <a:ln>
                <a:noFill/>
              </a:ln>
              <a:solidFill>
                <a:srgbClr val="000000">
                  <a:lumMod val="65000"/>
                  <a:lumOff val="35000"/>
                </a:srgbClr>
              </a:solidFill>
              <a:effectLst/>
              <a:uLnTx/>
              <a:uFillTx/>
              <a:latin typeface="思源黑体 CN ExtraLight"/>
              <a:ea typeface="思源黑体 CN ExtraLight"/>
              <a:cs typeface="+mn-ea"/>
              <a:sym typeface="Noto Sans S Chinese Regular" panose="020B0500000000000000" pitchFamily="34" charset="-122"/>
            </a:endParaRPr>
          </a:p>
        </p:txBody>
      </p:sp>
      <p:sp>
        <p:nvSpPr>
          <p:cNvPr id="43" name="Text box8"/>
          <p:cNvSpPr txBox="1"/>
          <p:nvPr/>
        </p:nvSpPr>
        <p:spPr>
          <a:xfrm>
            <a:off x="8959125" y="5539798"/>
            <a:ext cx="2775996" cy="338340"/>
          </a:xfrm>
          <a:prstGeom prst="rect">
            <a:avLst/>
          </a:prstGeom>
        </p:spPr>
        <p:txBody>
          <a:bodyPr vert="horz" lIns="0" tIns="98480" rIns="0" bIns="98480" anchor="ctr"/>
          <a:lstStyle>
            <a:lvl1pPr marL="0" indent="0" algn="r" rtl="0" eaLnBrk="0" fontAlgn="base" hangingPunct="0">
              <a:lnSpc>
                <a:spcPct val="100000"/>
              </a:lnSpc>
              <a:spcBef>
                <a:spcPts val="0"/>
              </a:spcBef>
              <a:spcAft>
                <a:spcPts val="0"/>
              </a:spcAft>
              <a:buFont typeface="Arial" panose="020B0604020202020204" pitchFamily="34" charset="0"/>
              <a:buNone/>
              <a:defRPr sz="1265" b="1" kern="1200">
                <a:solidFill>
                  <a:schemeClr val="tx1">
                    <a:lumMod val="75000"/>
                    <a:lumOff val="25000"/>
                  </a:schemeClr>
                </a:solidFill>
                <a:latin typeface="Lato Regular"/>
                <a:ea typeface="+mn-ea"/>
                <a:cs typeface="Lato Regular"/>
              </a:defRPr>
            </a:lvl1pPr>
            <a:lvl2pPr marL="1041400" indent="-400050" algn="l" rtl="0" eaLnBrk="0" fontAlgn="base" hangingPunct="0">
              <a:spcBef>
                <a:spcPct val="20000"/>
              </a:spcBef>
              <a:spcAft>
                <a:spcPct val="0"/>
              </a:spcAft>
              <a:buFont typeface="Arial" panose="020B0604020202020204" pitchFamily="34" charset="0"/>
              <a:buChar char="–"/>
              <a:defRPr sz="4000" kern="1200">
                <a:solidFill>
                  <a:schemeClr val="tx1"/>
                </a:solidFill>
                <a:latin typeface="+mn-lt"/>
                <a:ea typeface="+mn-ea"/>
                <a:cs typeface="+mn-cs"/>
              </a:defRPr>
            </a:lvl2pPr>
            <a:lvl3pPr marL="1605280" indent="-319405" algn="l" rtl="0" eaLnBrk="0" fontAlgn="base" hangingPunct="0">
              <a:spcBef>
                <a:spcPct val="20000"/>
              </a:spcBef>
              <a:spcAft>
                <a:spcPct val="0"/>
              </a:spcAft>
              <a:buFont typeface="Arial" panose="020B0604020202020204" pitchFamily="34" charset="0"/>
              <a:buChar char="•"/>
              <a:defRPr sz="3400" kern="1200">
                <a:solidFill>
                  <a:schemeClr val="tx1"/>
                </a:solidFill>
                <a:latin typeface="+mn-lt"/>
                <a:ea typeface="+mn-ea"/>
                <a:cs typeface="+mn-cs"/>
              </a:defRPr>
            </a:lvl3pPr>
            <a:lvl4pPr marL="2247900" indent="-319405"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4pPr>
            <a:lvl5pPr marL="2891155" indent="-319405"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5pPr>
            <a:lvl6pPr marL="353441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6pPr>
            <a:lvl7pPr marL="417703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7pPr>
            <a:lvl8pPr marL="481965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8pPr>
            <a:lvl9pPr marL="546227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9pPr>
          </a:lstStyle>
          <a:p>
            <a:pPr marL="0" marR="0" lvl="0" indent="0" algn="ctr" defTabSz="914400" rtl="0" eaLnBrk="0" fontAlgn="base" latinLnBrk="0" hangingPunct="0">
              <a:lnSpc>
                <a:spcPct val="100000"/>
              </a:lnSpc>
              <a:spcBef>
                <a:spcPts val="0"/>
              </a:spcBef>
              <a:spcAft>
                <a:spcPts val="0"/>
              </a:spcAft>
              <a:buClrTx/>
              <a:buSzTx/>
              <a:buFont typeface="Arial" panose="020B0604020202020204" pitchFamily="34" charset="0"/>
              <a:buNone/>
              <a:defRPr/>
            </a:pPr>
            <a:r>
              <a:rPr kumimoji="0" lang="zh-CN" altLang="en-US" sz="1515" b="0" i="0" u="none" strike="noStrike" kern="1200" cap="none" spc="0" normalizeH="0" baseline="0" noProof="0" dirty="0">
                <a:ln>
                  <a:noFill/>
                </a:ln>
                <a:solidFill>
                  <a:srgbClr val="000000">
                    <a:lumMod val="65000"/>
                    <a:lumOff val="35000"/>
                  </a:srgbClr>
                </a:solidFill>
                <a:effectLst/>
                <a:uLnTx/>
                <a:uFillTx/>
                <a:latin typeface="思源黑体 CN Bold"/>
                <a:ea typeface="思源黑体 CN Bold"/>
                <a:sym typeface="Noto Sans S Chinese Regular" panose="020B0500000000000000" pitchFamily="34" charset="-122"/>
              </a:rPr>
              <a:t>请添加你的标题</a:t>
            </a:r>
            <a:endParaRPr kumimoji="0" lang="zh-CN" altLang="en-US" sz="1515" b="0" i="0" u="none" strike="noStrike" kern="1200" cap="none" spc="0" normalizeH="0" baseline="0" noProof="0" dirty="0">
              <a:ln>
                <a:noFill/>
              </a:ln>
              <a:solidFill>
                <a:srgbClr val="000000">
                  <a:lumMod val="65000"/>
                  <a:lumOff val="35000"/>
                </a:srgbClr>
              </a:solidFill>
              <a:effectLst/>
              <a:uLnTx/>
              <a:uFillTx/>
              <a:latin typeface="思源黑体 CN Bold"/>
              <a:ea typeface="思源黑体 CN Bold"/>
              <a:sym typeface="Noto Sans S Chinese Regular" panose="020B0500000000000000" pitchFamily="34" charset="-122"/>
            </a:endParaRPr>
          </a:p>
        </p:txBody>
      </p:sp>
      <p:sp>
        <p:nvSpPr>
          <p:cNvPr id="44" name="Text box9"/>
          <p:cNvSpPr txBox="1"/>
          <p:nvPr/>
        </p:nvSpPr>
        <p:spPr>
          <a:xfrm>
            <a:off x="9157477" y="5908237"/>
            <a:ext cx="2264416" cy="548437"/>
          </a:xfrm>
          <a:prstGeom prst="rect">
            <a:avLst/>
          </a:prstGeom>
        </p:spPr>
        <p:txBody>
          <a:bodyPr vert="horz" lIns="0" tIns="0" rIns="0" bIns="0"/>
          <a:lstStyle>
            <a:lvl1pPr marL="0" indent="0" algn="r" rtl="0" eaLnBrk="0" fontAlgn="base" hangingPunct="0">
              <a:lnSpc>
                <a:spcPct val="150000"/>
              </a:lnSpc>
              <a:spcBef>
                <a:spcPts val="0"/>
              </a:spcBef>
              <a:spcAft>
                <a:spcPct val="0"/>
              </a:spcAft>
              <a:buFont typeface="Arial" panose="020B0604020202020204" pitchFamily="34" charset="0"/>
              <a:buNone/>
              <a:defRPr sz="1000" kern="1200" baseline="0">
                <a:solidFill>
                  <a:schemeClr val="tx1">
                    <a:lumMod val="50000"/>
                    <a:lumOff val="50000"/>
                  </a:schemeClr>
                </a:solidFill>
                <a:latin typeface="Lato Regular"/>
                <a:ea typeface="+mn-ea"/>
                <a:cs typeface="Lato Regular"/>
              </a:defRPr>
            </a:lvl1pPr>
            <a:lvl2pPr marL="1041400" indent="-400050" algn="l" rtl="0" eaLnBrk="0" fontAlgn="base" hangingPunct="0">
              <a:spcBef>
                <a:spcPct val="20000"/>
              </a:spcBef>
              <a:spcAft>
                <a:spcPct val="0"/>
              </a:spcAft>
              <a:buFont typeface="Arial" panose="020B0604020202020204" pitchFamily="34" charset="0"/>
              <a:buChar char="–"/>
              <a:defRPr sz="4000" kern="1200">
                <a:solidFill>
                  <a:schemeClr val="tx1"/>
                </a:solidFill>
                <a:latin typeface="+mn-lt"/>
                <a:ea typeface="+mn-ea"/>
                <a:cs typeface="+mn-cs"/>
              </a:defRPr>
            </a:lvl2pPr>
            <a:lvl3pPr marL="1605280" indent="-319405" algn="l" rtl="0" eaLnBrk="0" fontAlgn="base" hangingPunct="0">
              <a:spcBef>
                <a:spcPct val="20000"/>
              </a:spcBef>
              <a:spcAft>
                <a:spcPct val="0"/>
              </a:spcAft>
              <a:buFont typeface="Arial" panose="020B0604020202020204" pitchFamily="34" charset="0"/>
              <a:buChar char="•"/>
              <a:defRPr sz="3400" kern="1200">
                <a:solidFill>
                  <a:schemeClr val="tx1"/>
                </a:solidFill>
                <a:latin typeface="+mn-lt"/>
                <a:ea typeface="+mn-ea"/>
                <a:cs typeface="+mn-cs"/>
              </a:defRPr>
            </a:lvl3pPr>
            <a:lvl4pPr marL="2247900" indent="-319405"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4pPr>
            <a:lvl5pPr marL="2891155" indent="-319405"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5pPr>
            <a:lvl6pPr marL="353441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6pPr>
            <a:lvl7pPr marL="417703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7pPr>
            <a:lvl8pPr marL="481965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8pPr>
            <a:lvl9pPr marL="546227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9pPr>
          </a:lstStyle>
          <a:p>
            <a:pPr marL="0" marR="0" lvl="0" indent="0" algn="ctr" defTabSz="914400" rtl="0" eaLnBrk="0" fontAlgn="base" latinLnBrk="0" hangingPunct="0">
              <a:lnSpc>
                <a:spcPct val="150000"/>
              </a:lnSpc>
              <a:spcBef>
                <a:spcPts val="0"/>
              </a:spcBef>
              <a:spcAft>
                <a:spcPct val="0"/>
              </a:spcAft>
              <a:buClrTx/>
              <a:buSzTx/>
              <a:buFont typeface="Arial" panose="020B0604020202020204" pitchFamily="34" charset="0"/>
              <a:buNone/>
              <a:defRPr/>
            </a:pPr>
            <a:r>
              <a:rPr kumimoji="0" lang="zh-CN" altLang="en-US" sz="800" b="0" i="0" u="none" strike="noStrike" kern="1200" cap="none" spc="0" normalizeH="0" baseline="0" noProof="0" dirty="0">
                <a:ln>
                  <a:noFill/>
                </a:ln>
                <a:solidFill>
                  <a:srgbClr val="000000">
                    <a:lumMod val="65000"/>
                    <a:lumOff val="35000"/>
                  </a:srgbClr>
                </a:solidFill>
                <a:effectLst/>
                <a:uLnTx/>
                <a:uFillTx/>
                <a:latin typeface="思源黑体 CN ExtraLight"/>
                <a:ea typeface="思源黑体 CN ExtraLight"/>
                <a:cs typeface="+mn-ea"/>
                <a:sym typeface="Noto Sans S Chinese Regular" panose="020B0500000000000000" pitchFamily="34" charset="-122"/>
              </a:rPr>
              <a:t>请添加你的正文内容请添加你的正文内容</a:t>
            </a:r>
            <a:endParaRPr kumimoji="0" lang="en-US" altLang="zh-CN" sz="800" b="0" i="0" u="none" strike="noStrike" kern="1200" cap="none" spc="0" normalizeH="0" baseline="0" noProof="0" dirty="0">
              <a:ln>
                <a:noFill/>
              </a:ln>
              <a:solidFill>
                <a:srgbClr val="000000">
                  <a:lumMod val="65000"/>
                  <a:lumOff val="35000"/>
                </a:srgbClr>
              </a:solidFill>
              <a:effectLst/>
              <a:uLnTx/>
              <a:uFillTx/>
              <a:latin typeface="思源黑体 CN ExtraLight"/>
              <a:ea typeface="思源黑体 CN ExtraLight"/>
              <a:cs typeface="+mn-ea"/>
              <a:sym typeface="Noto Sans S Chinese Regular" panose="020B0500000000000000" pitchFamily="34" charset="-122"/>
            </a:endParaRPr>
          </a:p>
          <a:p>
            <a:pPr marL="0" marR="0" lvl="0" indent="0" algn="ctr" defTabSz="914400" rtl="0" eaLnBrk="0" fontAlgn="base" latinLnBrk="0" hangingPunct="0">
              <a:lnSpc>
                <a:spcPct val="150000"/>
              </a:lnSpc>
              <a:spcBef>
                <a:spcPts val="0"/>
              </a:spcBef>
              <a:spcAft>
                <a:spcPct val="0"/>
              </a:spcAft>
              <a:buClrTx/>
              <a:buSzTx/>
              <a:buFont typeface="Arial" panose="020B0604020202020204" pitchFamily="34" charset="0"/>
              <a:buNone/>
              <a:defRPr/>
            </a:pPr>
            <a:r>
              <a:rPr kumimoji="0" lang="zh-CN" altLang="en-US" sz="800" b="0" i="0" u="none" strike="noStrike" kern="1200" cap="none" spc="0" normalizeH="0" baseline="0" noProof="0" dirty="0">
                <a:ln>
                  <a:noFill/>
                </a:ln>
                <a:solidFill>
                  <a:srgbClr val="000000">
                    <a:lumMod val="65000"/>
                    <a:lumOff val="35000"/>
                  </a:srgbClr>
                </a:solidFill>
                <a:effectLst/>
                <a:uLnTx/>
                <a:uFillTx/>
                <a:latin typeface="思源黑体 CN ExtraLight"/>
                <a:ea typeface="思源黑体 CN ExtraLight"/>
                <a:cs typeface="+mn-ea"/>
                <a:sym typeface="Noto Sans S Chinese Regular" panose="020B0500000000000000" pitchFamily="34" charset="-122"/>
              </a:rPr>
              <a:t>请添加你的正文内容请添加你的正文内容</a:t>
            </a:r>
            <a:endParaRPr kumimoji="0" lang="en-GB" altLang="zh-CN" sz="800" b="0" i="0" u="none" strike="noStrike" kern="1200" cap="none" spc="0" normalizeH="0" baseline="0" noProof="0" dirty="0">
              <a:ln>
                <a:noFill/>
              </a:ln>
              <a:solidFill>
                <a:srgbClr val="000000">
                  <a:lumMod val="65000"/>
                  <a:lumOff val="35000"/>
                </a:srgbClr>
              </a:solidFill>
              <a:effectLst/>
              <a:uLnTx/>
              <a:uFillTx/>
              <a:latin typeface="思源黑体 CN ExtraLight"/>
              <a:ea typeface="思源黑体 CN ExtraLight"/>
              <a:cs typeface="+mn-ea"/>
              <a:sym typeface="Noto Sans S Chinese Regular" panose="020B0500000000000000" pitchFamily="34" charset="-122"/>
            </a:endParaRPr>
          </a:p>
          <a:p>
            <a:pPr marL="0" marR="0" lvl="0" indent="0" algn="ctr" defTabSz="914400" rtl="0" eaLnBrk="0" fontAlgn="base" latinLnBrk="0" hangingPunct="0">
              <a:lnSpc>
                <a:spcPct val="150000"/>
              </a:lnSpc>
              <a:spcBef>
                <a:spcPts val="0"/>
              </a:spcBef>
              <a:spcAft>
                <a:spcPct val="0"/>
              </a:spcAft>
              <a:buClrTx/>
              <a:buSzTx/>
              <a:buFont typeface="Arial" panose="020B0604020202020204" pitchFamily="34" charset="0"/>
              <a:buNone/>
              <a:defRPr/>
            </a:pPr>
            <a:r>
              <a:rPr kumimoji="0" lang="zh-CN" altLang="en-US" sz="800" b="0" i="0" u="none" strike="noStrike" kern="1200" cap="none" spc="0" normalizeH="0" baseline="0" noProof="0" dirty="0">
                <a:ln>
                  <a:noFill/>
                </a:ln>
                <a:solidFill>
                  <a:srgbClr val="000000">
                    <a:lumMod val="65000"/>
                    <a:lumOff val="35000"/>
                  </a:srgbClr>
                </a:solidFill>
                <a:effectLst/>
                <a:uLnTx/>
                <a:uFillTx/>
                <a:latin typeface="思源黑体 CN ExtraLight"/>
                <a:ea typeface="思源黑体 CN ExtraLight"/>
                <a:cs typeface="+mn-ea"/>
                <a:sym typeface="Noto Sans S Chinese Regular" panose="020B0500000000000000" pitchFamily="34" charset="-122"/>
              </a:rPr>
              <a:t>请添加你的正文内容请添加你的正文内容</a:t>
            </a:r>
            <a:endParaRPr kumimoji="0" lang="en-GB" altLang="zh-CN" sz="800" b="0" i="0" u="none" strike="noStrike" kern="1200" cap="none" spc="0" normalizeH="0" baseline="0" noProof="0" dirty="0">
              <a:ln>
                <a:noFill/>
              </a:ln>
              <a:solidFill>
                <a:srgbClr val="000000">
                  <a:lumMod val="65000"/>
                  <a:lumOff val="35000"/>
                </a:srgbClr>
              </a:solidFill>
              <a:effectLst/>
              <a:uLnTx/>
              <a:uFillTx/>
              <a:latin typeface="思源黑体 CN ExtraLight"/>
              <a:ea typeface="思源黑体 CN ExtraLight"/>
              <a:cs typeface="+mn-ea"/>
              <a:sym typeface="Noto Sans S Chinese Regular" panose="020B0500000000000000" pitchFamily="34" charset="-122"/>
            </a:endParaRPr>
          </a:p>
          <a:p>
            <a:pPr marL="0" marR="0" lvl="0" indent="0" algn="ctr" defTabSz="914400" rtl="0" eaLnBrk="0" fontAlgn="base" latinLnBrk="0" hangingPunct="0">
              <a:lnSpc>
                <a:spcPct val="150000"/>
              </a:lnSpc>
              <a:spcBef>
                <a:spcPts val="0"/>
              </a:spcBef>
              <a:spcAft>
                <a:spcPct val="0"/>
              </a:spcAft>
              <a:buClrTx/>
              <a:buSzTx/>
              <a:buFont typeface="Arial" panose="020B0604020202020204" pitchFamily="34" charset="0"/>
              <a:buNone/>
              <a:defRPr/>
            </a:pPr>
            <a:endParaRPr kumimoji="0" lang="en-GB" altLang="zh-CN" sz="800" b="0" i="0" u="none" strike="noStrike" kern="1200" cap="none" spc="0" normalizeH="0" baseline="0" noProof="0" dirty="0">
              <a:ln>
                <a:noFill/>
              </a:ln>
              <a:solidFill>
                <a:srgbClr val="000000">
                  <a:lumMod val="65000"/>
                  <a:lumOff val="35000"/>
                </a:srgbClr>
              </a:solidFill>
              <a:effectLst/>
              <a:uLnTx/>
              <a:uFillTx/>
              <a:latin typeface="思源黑体 CN ExtraLight"/>
              <a:ea typeface="思源黑体 CN ExtraLight"/>
              <a:cs typeface="+mn-ea"/>
              <a:sym typeface="Noto Sans S Chinese Regular" panose="020B0500000000000000" pitchFamily="34" charset="-122"/>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AutoShape0"/>
          <p:cNvCxnSpPr/>
          <p:nvPr/>
        </p:nvCxnSpPr>
        <p:spPr>
          <a:xfrm>
            <a:off x="1389131" y="3212976"/>
            <a:ext cx="9413738" cy="0"/>
          </a:xfrm>
          <a:prstGeom prst="straightConnector1">
            <a:avLst/>
          </a:prstGeom>
          <a:ln w="152400" cap="rnd">
            <a:solidFill>
              <a:schemeClr val="bg1">
                <a:lumMod val="75000"/>
              </a:schemeClr>
            </a:solidFill>
            <a:round/>
            <a:headEnd type="none"/>
            <a:tailEnd type="arrow"/>
          </a:ln>
        </p:spPr>
        <p:style>
          <a:lnRef idx="1">
            <a:schemeClr val="accent1"/>
          </a:lnRef>
          <a:fillRef idx="0">
            <a:schemeClr val="accent1"/>
          </a:fillRef>
          <a:effectRef idx="0">
            <a:schemeClr val="accent1"/>
          </a:effectRef>
          <a:fontRef idx="minor">
            <a:schemeClr val="tx1"/>
          </a:fontRef>
        </p:style>
      </p:cxnSp>
      <p:sp>
        <p:nvSpPr>
          <p:cNvPr id="8" name="AutoShape1"/>
          <p:cNvSpPr/>
          <p:nvPr/>
        </p:nvSpPr>
        <p:spPr>
          <a:xfrm>
            <a:off x="5447928" y="2348880"/>
            <a:ext cx="1296144" cy="1728192"/>
          </a:xfrm>
          <a:prstGeom prst="diamond">
            <a:avLst/>
          </a:prstGeom>
          <a:blipFill dpi="0" rotWithShape="1">
            <a:blip r:embed="rId1"/>
            <a:srcRect/>
            <a:tile tx="-2101850" ty="-901700" sx="100000" sy="100000" flip="xy" algn="ctr"/>
          </a:blipFill>
          <a:ln w="76200" cap="flat" cmpd="sng" algn="ctr">
            <a:solidFill>
              <a:schemeClr val="accent3"/>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latin typeface="Open Sans" panose="020B0606030504020204" pitchFamily="34" charset="0"/>
              <a:ea typeface="微软雅黑" panose="020B0503020204020204" pitchFamily="34" charset="-122"/>
              <a:sym typeface="Open Sans" panose="020B0606030504020204" pitchFamily="34" charset="0"/>
            </a:endParaRPr>
          </a:p>
        </p:txBody>
      </p:sp>
      <p:cxnSp>
        <p:nvCxnSpPr>
          <p:cNvPr id="9" name="AutoShape2"/>
          <p:cNvCxnSpPr/>
          <p:nvPr/>
        </p:nvCxnSpPr>
        <p:spPr>
          <a:xfrm>
            <a:off x="6109847" y="3212976"/>
            <a:ext cx="1268450" cy="0"/>
          </a:xfrm>
          <a:prstGeom prst="straightConnector1">
            <a:avLst/>
          </a:prstGeom>
          <a:ln w="152400" cap="flat">
            <a:solidFill>
              <a:schemeClr val="bg1">
                <a:lumMod val="75000"/>
              </a:schemeClr>
            </a:solidFill>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10" name="AutoShape3"/>
          <p:cNvSpPr/>
          <p:nvPr/>
        </p:nvSpPr>
        <p:spPr>
          <a:xfrm>
            <a:off x="2333582" y="2348880"/>
            <a:ext cx="1296144" cy="1728192"/>
          </a:xfrm>
          <a:prstGeom prst="diamond">
            <a:avLst/>
          </a:prstGeom>
          <a:blipFill dpi="0" rotWithShape="1">
            <a:blip r:embed="rId1"/>
            <a:srcRect/>
            <a:tile tx="0" ty="-901700" sx="100000" sy="100000" flip="xy" algn="t"/>
          </a:blipFill>
          <a:ln w="76200" cap="flat" cmpd="sng" algn="ctr">
            <a:solidFill>
              <a:schemeClr val="accent2"/>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latin typeface="Open Sans" panose="020B0606030504020204" pitchFamily="34" charset="0"/>
              <a:ea typeface="微软雅黑" panose="020B0503020204020204" pitchFamily="34" charset="-122"/>
              <a:sym typeface="Open Sans" panose="020B0606030504020204" pitchFamily="34" charset="0"/>
            </a:endParaRPr>
          </a:p>
        </p:txBody>
      </p:sp>
      <p:sp>
        <p:nvSpPr>
          <p:cNvPr id="11" name="AutoShape4"/>
          <p:cNvSpPr/>
          <p:nvPr/>
        </p:nvSpPr>
        <p:spPr>
          <a:xfrm>
            <a:off x="8562274" y="2348880"/>
            <a:ext cx="1296144" cy="1728192"/>
          </a:xfrm>
          <a:prstGeom prst="diamond">
            <a:avLst/>
          </a:prstGeom>
          <a:blipFill dpi="0" rotWithShape="1">
            <a:blip r:embed="rId1"/>
            <a:srcRect/>
            <a:tile tx="-2101850" ty="-901700" sx="100000" sy="100000" flip="xy" algn="t"/>
          </a:blipFill>
          <a:ln w="76200" cap="flat" cmpd="sng" algn="ctr">
            <a:solidFill>
              <a:schemeClr val="accent2"/>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latin typeface="Open Sans" panose="020B0606030504020204" pitchFamily="34" charset="0"/>
              <a:ea typeface="微软雅黑" panose="020B0503020204020204" pitchFamily="34" charset="-122"/>
              <a:sym typeface="Open Sans" panose="020B0606030504020204" pitchFamily="34" charset="0"/>
            </a:endParaRPr>
          </a:p>
        </p:txBody>
      </p:sp>
      <p:cxnSp>
        <p:nvCxnSpPr>
          <p:cNvPr id="12" name="AutoShape5"/>
          <p:cNvCxnSpPr/>
          <p:nvPr/>
        </p:nvCxnSpPr>
        <p:spPr>
          <a:xfrm>
            <a:off x="9336360" y="3212976"/>
            <a:ext cx="648072" cy="0"/>
          </a:xfrm>
          <a:prstGeom prst="straightConnector1">
            <a:avLst/>
          </a:prstGeom>
          <a:ln w="152400" cap="flat">
            <a:solidFill>
              <a:schemeClr val="bg1">
                <a:lumMod val="75000"/>
              </a:schemeClr>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AutoShape6"/>
          <p:cNvCxnSpPr/>
          <p:nvPr/>
        </p:nvCxnSpPr>
        <p:spPr>
          <a:xfrm>
            <a:off x="3071664" y="3212976"/>
            <a:ext cx="1268450" cy="0"/>
          </a:xfrm>
          <a:prstGeom prst="straightConnector1">
            <a:avLst/>
          </a:prstGeom>
          <a:ln w="152400" cap="flat">
            <a:solidFill>
              <a:schemeClr val="bg1">
                <a:lumMod val="75000"/>
              </a:schemeClr>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AutoShape7"/>
          <p:cNvCxnSpPr>
            <a:stCxn id="10" idx="2"/>
          </p:cNvCxnSpPr>
          <p:nvPr/>
        </p:nvCxnSpPr>
        <p:spPr>
          <a:xfrm rot="5400000">
            <a:off x="2281543" y="4255125"/>
            <a:ext cx="878164" cy="522058"/>
          </a:xfrm>
          <a:prstGeom prst="bentConnector3">
            <a:avLst/>
          </a:prstGeom>
          <a:ln w="31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AutoShape8"/>
          <p:cNvCxnSpPr>
            <a:endCxn id="11" idx="2"/>
          </p:cNvCxnSpPr>
          <p:nvPr/>
        </p:nvCxnSpPr>
        <p:spPr>
          <a:xfrm rot="16200000" flipV="1">
            <a:off x="9032293" y="4255125"/>
            <a:ext cx="878164" cy="522058"/>
          </a:xfrm>
          <a:prstGeom prst="bentConnector3">
            <a:avLst>
              <a:gd name="adj1" fmla="val 50000"/>
            </a:avLst>
          </a:prstGeom>
          <a:ln w="31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Line0"/>
          <p:cNvCxnSpPr>
            <a:stCxn id="8" idx="2"/>
          </p:cNvCxnSpPr>
          <p:nvPr/>
        </p:nvCxnSpPr>
        <p:spPr>
          <a:xfrm>
            <a:off x="6096000" y="4077072"/>
            <a:ext cx="0" cy="899331"/>
          </a:xfrm>
          <a:prstGeom prst="line">
            <a:avLst/>
          </a:prstGeom>
          <a:ln w="3175">
            <a:solidFill>
              <a:schemeClr val="tx2"/>
            </a:solidFill>
          </a:ln>
        </p:spPr>
        <p:style>
          <a:lnRef idx="1">
            <a:schemeClr val="accent1"/>
          </a:lnRef>
          <a:fillRef idx="0">
            <a:schemeClr val="accent1"/>
          </a:fillRef>
          <a:effectRef idx="0">
            <a:schemeClr val="accent1"/>
          </a:effectRef>
          <a:fontRef idx="minor">
            <a:schemeClr val="tx1"/>
          </a:fontRef>
        </p:style>
      </p:cxnSp>
      <p:sp>
        <p:nvSpPr>
          <p:cNvPr id="38" name="AutoShape9"/>
          <p:cNvSpPr/>
          <p:nvPr/>
        </p:nvSpPr>
        <p:spPr>
          <a:xfrm>
            <a:off x="2252035" y="4353967"/>
            <a:ext cx="396156" cy="396156"/>
          </a:xfrm>
          <a:prstGeom prst="ellipse">
            <a:avLst/>
          </a:prstGeom>
          <a:solidFill>
            <a:schemeClr val="accent3"/>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latin typeface="Open Sans" panose="020B0606030504020204" pitchFamily="34" charset="0"/>
              <a:ea typeface="微软雅黑" panose="020B0503020204020204" pitchFamily="34" charset="-122"/>
              <a:sym typeface="Open Sans" panose="020B0606030504020204" pitchFamily="34" charset="0"/>
            </a:endParaRPr>
          </a:p>
        </p:txBody>
      </p:sp>
      <p:sp>
        <p:nvSpPr>
          <p:cNvPr id="39" name="Freeform0"/>
          <p:cNvSpPr/>
          <p:nvPr/>
        </p:nvSpPr>
        <p:spPr bwMode="auto">
          <a:xfrm>
            <a:off x="2333880" y="4440091"/>
            <a:ext cx="232467" cy="223908"/>
          </a:xfrm>
          <a:custGeom>
            <a:avLst/>
            <a:gdLst>
              <a:gd name="T0" fmla="*/ 4096 w 6827"/>
              <a:gd name="T1" fmla="*/ 4551 h 6827"/>
              <a:gd name="T2" fmla="*/ 6258 w 6827"/>
              <a:gd name="T3" fmla="*/ 4096 h 6827"/>
              <a:gd name="T4" fmla="*/ 2348 w 6827"/>
              <a:gd name="T5" fmla="*/ 4911 h 6827"/>
              <a:gd name="T6" fmla="*/ 569 w 6827"/>
              <a:gd name="T7" fmla="*/ 4551 h 6827"/>
              <a:gd name="T8" fmla="*/ 569 w 6827"/>
              <a:gd name="T9" fmla="*/ 3982 h 6827"/>
              <a:gd name="T10" fmla="*/ 1707 w 6827"/>
              <a:gd name="T11" fmla="*/ 2503 h 6827"/>
              <a:gd name="T12" fmla="*/ 3868 w 6827"/>
              <a:gd name="T13" fmla="*/ 2731 h 6827"/>
              <a:gd name="T14" fmla="*/ 5827 w 6827"/>
              <a:gd name="T15" fmla="*/ 2004 h 6827"/>
              <a:gd name="T16" fmla="*/ 6258 w 6827"/>
              <a:gd name="T17" fmla="*/ 1820 h 6827"/>
              <a:gd name="T18" fmla="*/ 4779 w 6827"/>
              <a:gd name="T19" fmla="*/ 0 h 6827"/>
              <a:gd name="T20" fmla="*/ 2854 w 6827"/>
              <a:gd name="T21" fmla="*/ 2381 h 6827"/>
              <a:gd name="T22" fmla="*/ 1239 w 6827"/>
              <a:gd name="T23" fmla="*/ 2257 h 6827"/>
              <a:gd name="T24" fmla="*/ 569 w 6827"/>
              <a:gd name="T25" fmla="*/ 2844 h 6827"/>
              <a:gd name="T26" fmla="*/ 569 w 6827"/>
              <a:gd name="T27" fmla="*/ 2276 h 6827"/>
              <a:gd name="T28" fmla="*/ 569 w 6827"/>
              <a:gd name="T29" fmla="*/ 1707 h 6827"/>
              <a:gd name="T30" fmla="*/ 569 w 6827"/>
              <a:gd name="T31" fmla="*/ 1138 h 6827"/>
              <a:gd name="T32" fmla="*/ 569 w 6827"/>
              <a:gd name="T33" fmla="*/ 569 h 6827"/>
              <a:gd name="T34" fmla="*/ 341 w 6827"/>
              <a:gd name="T35" fmla="*/ 0 h 6827"/>
              <a:gd name="T36" fmla="*/ 114 w 6827"/>
              <a:gd name="T37" fmla="*/ 569 h 6827"/>
              <a:gd name="T38" fmla="*/ 114 w 6827"/>
              <a:gd name="T39" fmla="*/ 1138 h 6827"/>
              <a:gd name="T40" fmla="*/ 114 w 6827"/>
              <a:gd name="T41" fmla="*/ 1707 h 6827"/>
              <a:gd name="T42" fmla="*/ 114 w 6827"/>
              <a:gd name="T43" fmla="*/ 2276 h 6827"/>
              <a:gd name="T44" fmla="*/ 114 w 6827"/>
              <a:gd name="T45" fmla="*/ 2844 h 6827"/>
              <a:gd name="T46" fmla="*/ 114 w 6827"/>
              <a:gd name="T47" fmla="*/ 3413 h 6827"/>
              <a:gd name="T48" fmla="*/ 114 w 6827"/>
              <a:gd name="T49" fmla="*/ 3982 h 6827"/>
              <a:gd name="T50" fmla="*/ 114 w 6827"/>
              <a:gd name="T51" fmla="*/ 4551 h 6827"/>
              <a:gd name="T52" fmla="*/ 114 w 6827"/>
              <a:gd name="T53" fmla="*/ 5120 h 6827"/>
              <a:gd name="T54" fmla="*/ 114 w 6827"/>
              <a:gd name="T55" fmla="*/ 5689 h 6827"/>
              <a:gd name="T56" fmla="*/ 114 w 6827"/>
              <a:gd name="T57" fmla="*/ 6258 h 6827"/>
              <a:gd name="T58" fmla="*/ 683 w 6827"/>
              <a:gd name="T59" fmla="*/ 6713 h 6827"/>
              <a:gd name="T60" fmla="*/ 1252 w 6827"/>
              <a:gd name="T61" fmla="*/ 6713 h 6827"/>
              <a:gd name="T62" fmla="*/ 1820 w 6827"/>
              <a:gd name="T63" fmla="*/ 6713 h 6827"/>
              <a:gd name="T64" fmla="*/ 2389 w 6827"/>
              <a:gd name="T65" fmla="*/ 6713 h 6827"/>
              <a:gd name="T66" fmla="*/ 2958 w 6827"/>
              <a:gd name="T67" fmla="*/ 6713 h 6827"/>
              <a:gd name="T68" fmla="*/ 3527 w 6827"/>
              <a:gd name="T69" fmla="*/ 6713 h 6827"/>
              <a:gd name="T70" fmla="*/ 4096 w 6827"/>
              <a:gd name="T71" fmla="*/ 6713 h 6827"/>
              <a:gd name="T72" fmla="*/ 4665 w 6827"/>
              <a:gd name="T73" fmla="*/ 6713 h 6827"/>
              <a:gd name="T74" fmla="*/ 5234 w 6827"/>
              <a:gd name="T75" fmla="*/ 6713 h 6827"/>
              <a:gd name="T76" fmla="*/ 5803 w 6827"/>
              <a:gd name="T77" fmla="*/ 6713 h 6827"/>
              <a:gd name="T78" fmla="*/ 6371 w 6827"/>
              <a:gd name="T79" fmla="*/ 6713 h 6827"/>
              <a:gd name="T80" fmla="*/ 6827 w 6827"/>
              <a:gd name="T81" fmla="*/ 6485 h 6827"/>
              <a:gd name="T82" fmla="*/ 6371 w 6827"/>
              <a:gd name="T83" fmla="*/ 6258 h 6827"/>
              <a:gd name="T84" fmla="*/ 5803 w 6827"/>
              <a:gd name="T85" fmla="*/ 6258 h 6827"/>
              <a:gd name="T86" fmla="*/ 5234 w 6827"/>
              <a:gd name="T87" fmla="*/ 6258 h 6827"/>
              <a:gd name="T88" fmla="*/ 4665 w 6827"/>
              <a:gd name="T89" fmla="*/ 6258 h 6827"/>
              <a:gd name="T90" fmla="*/ 4096 w 6827"/>
              <a:gd name="T91" fmla="*/ 6258 h 6827"/>
              <a:gd name="T92" fmla="*/ 3527 w 6827"/>
              <a:gd name="T93" fmla="*/ 6258 h 6827"/>
              <a:gd name="T94" fmla="*/ 2958 w 6827"/>
              <a:gd name="T95" fmla="*/ 6258 h 6827"/>
              <a:gd name="T96" fmla="*/ 2389 w 6827"/>
              <a:gd name="T97" fmla="*/ 6258 h 6827"/>
              <a:gd name="T98" fmla="*/ 1820 w 6827"/>
              <a:gd name="T99" fmla="*/ 6258 h 6827"/>
              <a:gd name="T100" fmla="*/ 1252 w 6827"/>
              <a:gd name="T101" fmla="*/ 6258 h 6827"/>
              <a:gd name="T102" fmla="*/ 683 w 6827"/>
              <a:gd name="T103" fmla="*/ 6258 h 6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827" h="6827">
                <a:moveTo>
                  <a:pt x="1263" y="5234"/>
                </a:moveTo>
                <a:cubicBezTo>
                  <a:pt x="1316" y="5493"/>
                  <a:pt x="1546" y="5689"/>
                  <a:pt x="1820" y="5689"/>
                </a:cubicBezTo>
                <a:cubicBezTo>
                  <a:pt x="2114" y="5689"/>
                  <a:pt x="2354" y="5464"/>
                  <a:pt x="2383" y="5178"/>
                </a:cubicBezTo>
                <a:lnTo>
                  <a:pt x="3568" y="4191"/>
                </a:lnTo>
                <a:cubicBezTo>
                  <a:pt x="3652" y="4401"/>
                  <a:pt x="3856" y="4551"/>
                  <a:pt x="4096" y="4551"/>
                </a:cubicBezTo>
                <a:cubicBezTo>
                  <a:pt x="4348" y="4551"/>
                  <a:pt x="4560" y="4385"/>
                  <a:pt x="4635" y="4157"/>
                </a:cubicBezTo>
                <a:lnTo>
                  <a:pt x="5696" y="4736"/>
                </a:lnTo>
                <a:cubicBezTo>
                  <a:pt x="5732" y="5016"/>
                  <a:pt x="5969" y="5234"/>
                  <a:pt x="6258" y="5234"/>
                </a:cubicBezTo>
                <a:cubicBezTo>
                  <a:pt x="6571" y="5234"/>
                  <a:pt x="6827" y="4979"/>
                  <a:pt x="6827" y="4665"/>
                </a:cubicBezTo>
                <a:cubicBezTo>
                  <a:pt x="6827" y="4351"/>
                  <a:pt x="6571" y="4096"/>
                  <a:pt x="6258" y="4096"/>
                </a:cubicBezTo>
                <a:cubicBezTo>
                  <a:pt x="6006" y="4096"/>
                  <a:pt x="5794" y="4262"/>
                  <a:pt x="5719" y="4490"/>
                </a:cubicBezTo>
                <a:lnTo>
                  <a:pt x="4658" y="3911"/>
                </a:lnTo>
                <a:cubicBezTo>
                  <a:pt x="4622" y="3631"/>
                  <a:pt x="4385" y="3413"/>
                  <a:pt x="4096" y="3413"/>
                </a:cubicBezTo>
                <a:cubicBezTo>
                  <a:pt x="3802" y="3413"/>
                  <a:pt x="3563" y="3638"/>
                  <a:pt x="3533" y="3924"/>
                </a:cubicBezTo>
                <a:lnTo>
                  <a:pt x="2348" y="4911"/>
                </a:lnTo>
                <a:cubicBezTo>
                  <a:pt x="2265" y="4701"/>
                  <a:pt x="2060" y="4551"/>
                  <a:pt x="1820" y="4551"/>
                </a:cubicBezTo>
                <a:cubicBezTo>
                  <a:pt x="1546" y="4551"/>
                  <a:pt x="1316" y="4747"/>
                  <a:pt x="1263" y="5006"/>
                </a:cubicBezTo>
                <a:lnTo>
                  <a:pt x="455" y="5006"/>
                </a:lnTo>
                <a:lnTo>
                  <a:pt x="455" y="4551"/>
                </a:lnTo>
                <a:lnTo>
                  <a:pt x="569" y="4551"/>
                </a:lnTo>
                <a:cubicBezTo>
                  <a:pt x="632" y="4551"/>
                  <a:pt x="683" y="4500"/>
                  <a:pt x="683" y="4437"/>
                </a:cubicBezTo>
                <a:cubicBezTo>
                  <a:pt x="683" y="4374"/>
                  <a:pt x="632" y="4324"/>
                  <a:pt x="569" y="4324"/>
                </a:cubicBezTo>
                <a:lnTo>
                  <a:pt x="455" y="4324"/>
                </a:lnTo>
                <a:lnTo>
                  <a:pt x="455" y="3982"/>
                </a:lnTo>
                <a:lnTo>
                  <a:pt x="569" y="3982"/>
                </a:lnTo>
                <a:cubicBezTo>
                  <a:pt x="632" y="3982"/>
                  <a:pt x="683" y="3931"/>
                  <a:pt x="683" y="3868"/>
                </a:cubicBezTo>
                <a:cubicBezTo>
                  <a:pt x="683" y="3806"/>
                  <a:pt x="632" y="3755"/>
                  <a:pt x="569" y="3755"/>
                </a:cubicBezTo>
                <a:lnTo>
                  <a:pt x="480" y="3755"/>
                </a:lnTo>
                <a:lnTo>
                  <a:pt x="1407" y="2416"/>
                </a:lnTo>
                <a:cubicBezTo>
                  <a:pt x="1494" y="2470"/>
                  <a:pt x="1596" y="2503"/>
                  <a:pt x="1707" y="2503"/>
                </a:cubicBezTo>
                <a:cubicBezTo>
                  <a:pt x="1888" y="2503"/>
                  <a:pt x="2048" y="2416"/>
                  <a:pt x="2152" y="2284"/>
                </a:cubicBezTo>
                <a:lnTo>
                  <a:pt x="2752" y="2584"/>
                </a:lnTo>
                <a:cubicBezTo>
                  <a:pt x="2740" y="2631"/>
                  <a:pt x="2731" y="2680"/>
                  <a:pt x="2731" y="2731"/>
                </a:cubicBezTo>
                <a:cubicBezTo>
                  <a:pt x="2731" y="3044"/>
                  <a:pt x="2986" y="3300"/>
                  <a:pt x="3300" y="3300"/>
                </a:cubicBezTo>
                <a:cubicBezTo>
                  <a:pt x="3613" y="3300"/>
                  <a:pt x="3868" y="3044"/>
                  <a:pt x="3868" y="2731"/>
                </a:cubicBezTo>
                <a:cubicBezTo>
                  <a:pt x="3868" y="2608"/>
                  <a:pt x="3829" y="2496"/>
                  <a:pt x="3763" y="2403"/>
                </a:cubicBezTo>
                <a:lnTo>
                  <a:pt x="4488" y="1055"/>
                </a:lnTo>
                <a:cubicBezTo>
                  <a:pt x="4574" y="1107"/>
                  <a:pt x="4672" y="1138"/>
                  <a:pt x="4779" y="1138"/>
                </a:cubicBezTo>
                <a:cubicBezTo>
                  <a:pt x="4891" y="1138"/>
                  <a:pt x="4995" y="1104"/>
                  <a:pt x="5083" y="1048"/>
                </a:cubicBezTo>
                <a:lnTo>
                  <a:pt x="5827" y="2004"/>
                </a:lnTo>
                <a:cubicBezTo>
                  <a:pt x="5829" y="2007"/>
                  <a:pt x="5833" y="2009"/>
                  <a:pt x="5836" y="2011"/>
                </a:cubicBezTo>
                <a:cubicBezTo>
                  <a:pt x="5745" y="2112"/>
                  <a:pt x="5689" y="2244"/>
                  <a:pt x="5689" y="2389"/>
                </a:cubicBezTo>
                <a:cubicBezTo>
                  <a:pt x="5689" y="2703"/>
                  <a:pt x="5944" y="2958"/>
                  <a:pt x="6258" y="2958"/>
                </a:cubicBezTo>
                <a:cubicBezTo>
                  <a:pt x="6571" y="2958"/>
                  <a:pt x="6827" y="2703"/>
                  <a:pt x="6827" y="2389"/>
                </a:cubicBezTo>
                <a:cubicBezTo>
                  <a:pt x="6827" y="2076"/>
                  <a:pt x="6571" y="1820"/>
                  <a:pt x="6258" y="1820"/>
                </a:cubicBezTo>
                <a:cubicBezTo>
                  <a:pt x="6170" y="1820"/>
                  <a:pt x="6087" y="1842"/>
                  <a:pt x="6013" y="1878"/>
                </a:cubicBezTo>
                <a:cubicBezTo>
                  <a:pt x="6010" y="1874"/>
                  <a:pt x="6010" y="1869"/>
                  <a:pt x="6006" y="1864"/>
                </a:cubicBezTo>
                <a:lnTo>
                  <a:pt x="5248" y="890"/>
                </a:lnTo>
                <a:cubicBezTo>
                  <a:pt x="5311" y="798"/>
                  <a:pt x="5348" y="688"/>
                  <a:pt x="5348" y="569"/>
                </a:cubicBezTo>
                <a:cubicBezTo>
                  <a:pt x="5348" y="255"/>
                  <a:pt x="5092" y="0"/>
                  <a:pt x="4779" y="0"/>
                </a:cubicBezTo>
                <a:cubicBezTo>
                  <a:pt x="4465" y="0"/>
                  <a:pt x="4210" y="255"/>
                  <a:pt x="4210" y="569"/>
                </a:cubicBezTo>
                <a:cubicBezTo>
                  <a:pt x="4210" y="691"/>
                  <a:pt x="4249" y="804"/>
                  <a:pt x="4315" y="897"/>
                </a:cubicBezTo>
                <a:lnTo>
                  <a:pt x="3590" y="2244"/>
                </a:lnTo>
                <a:cubicBezTo>
                  <a:pt x="3505" y="2193"/>
                  <a:pt x="3406" y="2162"/>
                  <a:pt x="3300" y="2162"/>
                </a:cubicBezTo>
                <a:cubicBezTo>
                  <a:pt x="3118" y="2162"/>
                  <a:pt x="2959" y="2248"/>
                  <a:pt x="2854" y="2381"/>
                </a:cubicBezTo>
                <a:lnTo>
                  <a:pt x="2254" y="2081"/>
                </a:lnTo>
                <a:cubicBezTo>
                  <a:pt x="2267" y="2034"/>
                  <a:pt x="2276" y="1985"/>
                  <a:pt x="2276" y="1934"/>
                </a:cubicBezTo>
                <a:cubicBezTo>
                  <a:pt x="2276" y="1621"/>
                  <a:pt x="2020" y="1365"/>
                  <a:pt x="1707" y="1365"/>
                </a:cubicBezTo>
                <a:cubicBezTo>
                  <a:pt x="1393" y="1365"/>
                  <a:pt x="1138" y="1621"/>
                  <a:pt x="1138" y="1934"/>
                </a:cubicBezTo>
                <a:cubicBezTo>
                  <a:pt x="1138" y="2054"/>
                  <a:pt x="1176" y="2166"/>
                  <a:pt x="1239" y="2257"/>
                </a:cubicBezTo>
                <a:lnTo>
                  <a:pt x="593" y="3191"/>
                </a:lnTo>
                <a:cubicBezTo>
                  <a:pt x="585" y="3189"/>
                  <a:pt x="578" y="3186"/>
                  <a:pt x="569" y="3186"/>
                </a:cubicBezTo>
                <a:lnTo>
                  <a:pt x="455" y="3186"/>
                </a:lnTo>
                <a:lnTo>
                  <a:pt x="455" y="2844"/>
                </a:lnTo>
                <a:lnTo>
                  <a:pt x="569" y="2844"/>
                </a:lnTo>
                <a:cubicBezTo>
                  <a:pt x="632" y="2844"/>
                  <a:pt x="683" y="2794"/>
                  <a:pt x="683" y="2731"/>
                </a:cubicBezTo>
                <a:cubicBezTo>
                  <a:pt x="683" y="2668"/>
                  <a:pt x="632" y="2617"/>
                  <a:pt x="569" y="2617"/>
                </a:cubicBezTo>
                <a:lnTo>
                  <a:pt x="455" y="2617"/>
                </a:lnTo>
                <a:lnTo>
                  <a:pt x="455" y="2276"/>
                </a:lnTo>
                <a:lnTo>
                  <a:pt x="569" y="2276"/>
                </a:lnTo>
                <a:cubicBezTo>
                  <a:pt x="632" y="2276"/>
                  <a:pt x="683" y="2225"/>
                  <a:pt x="683" y="2162"/>
                </a:cubicBezTo>
                <a:cubicBezTo>
                  <a:pt x="683" y="2099"/>
                  <a:pt x="632" y="2048"/>
                  <a:pt x="569" y="2048"/>
                </a:cubicBezTo>
                <a:lnTo>
                  <a:pt x="455" y="2048"/>
                </a:lnTo>
                <a:lnTo>
                  <a:pt x="455" y="1707"/>
                </a:lnTo>
                <a:lnTo>
                  <a:pt x="569" y="1707"/>
                </a:lnTo>
                <a:cubicBezTo>
                  <a:pt x="632" y="1707"/>
                  <a:pt x="683" y="1656"/>
                  <a:pt x="683" y="1593"/>
                </a:cubicBezTo>
                <a:cubicBezTo>
                  <a:pt x="683" y="1530"/>
                  <a:pt x="632" y="1479"/>
                  <a:pt x="569" y="1479"/>
                </a:cubicBezTo>
                <a:lnTo>
                  <a:pt x="455" y="1479"/>
                </a:lnTo>
                <a:lnTo>
                  <a:pt x="455" y="1138"/>
                </a:lnTo>
                <a:lnTo>
                  <a:pt x="569" y="1138"/>
                </a:lnTo>
                <a:cubicBezTo>
                  <a:pt x="632" y="1138"/>
                  <a:pt x="683" y="1087"/>
                  <a:pt x="683" y="1024"/>
                </a:cubicBezTo>
                <a:cubicBezTo>
                  <a:pt x="683" y="961"/>
                  <a:pt x="632" y="910"/>
                  <a:pt x="569" y="910"/>
                </a:cubicBezTo>
                <a:lnTo>
                  <a:pt x="455" y="910"/>
                </a:lnTo>
                <a:lnTo>
                  <a:pt x="455" y="569"/>
                </a:lnTo>
                <a:lnTo>
                  <a:pt x="569" y="569"/>
                </a:lnTo>
                <a:cubicBezTo>
                  <a:pt x="632" y="569"/>
                  <a:pt x="683" y="518"/>
                  <a:pt x="683" y="455"/>
                </a:cubicBezTo>
                <a:cubicBezTo>
                  <a:pt x="683" y="392"/>
                  <a:pt x="632" y="341"/>
                  <a:pt x="569" y="341"/>
                </a:cubicBezTo>
                <a:lnTo>
                  <a:pt x="455" y="341"/>
                </a:lnTo>
                <a:lnTo>
                  <a:pt x="455" y="114"/>
                </a:lnTo>
                <a:cubicBezTo>
                  <a:pt x="455" y="51"/>
                  <a:pt x="404" y="0"/>
                  <a:pt x="341" y="0"/>
                </a:cubicBezTo>
                <a:cubicBezTo>
                  <a:pt x="278" y="0"/>
                  <a:pt x="228" y="51"/>
                  <a:pt x="228" y="114"/>
                </a:cubicBezTo>
                <a:lnTo>
                  <a:pt x="228" y="341"/>
                </a:lnTo>
                <a:lnTo>
                  <a:pt x="114" y="341"/>
                </a:lnTo>
                <a:cubicBezTo>
                  <a:pt x="51" y="341"/>
                  <a:pt x="0" y="392"/>
                  <a:pt x="0" y="455"/>
                </a:cubicBezTo>
                <a:cubicBezTo>
                  <a:pt x="0" y="518"/>
                  <a:pt x="51" y="569"/>
                  <a:pt x="114" y="569"/>
                </a:cubicBezTo>
                <a:lnTo>
                  <a:pt x="228" y="569"/>
                </a:lnTo>
                <a:lnTo>
                  <a:pt x="228" y="910"/>
                </a:lnTo>
                <a:lnTo>
                  <a:pt x="114" y="910"/>
                </a:lnTo>
                <a:cubicBezTo>
                  <a:pt x="51" y="910"/>
                  <a:pt x="0" y="961"/>
                  <a:pt x="0" y="1024"/>
                </a:cubicBezTo>
                <a:cubicBezTo>
                  <a:pt x="0" y="1087"/>
                  <a:pt x="51" y="1138"/>
                  <a:pt x="114" y="1138"/>
                </a:cubicBezTo>
                <a:lnTo>
                  <a:pt x="228" y="1138"/>
                </a:lnTo>
                <a:lnTo>
                  <a:pt x="228" y="1479"/>
                </a:lnTo>
                <a:lnTo>
                  <a:pt x="114" y="1479"/>
                </a:lnTo>
                <a:cubicBezTo>
                  <a:pt x="51" y="1479"/>
                  <a:pt x="0" y="1530"/>
                  <a:pt x="0" y="1593"/>
                </a:cubicBezTo>
                <a:cubicBezTo>
                  <a:pt x="0" y="1656"/>
                  <a:pt x="51" y="1707"/>
                  <a:pt x="114" y="1707"/>
                </a:cubicBezTo>
                <a:lnTo>
                  <a:pt x="228" y="1707"/>
                </a:lnTo>
                <a:lnTo>
                  <a:pt x="228" y="2048"/>
                </a:lnTo>
                <a:lnTo>
                  <a:pt x="114" y="2048"/>
                </a:lnTo>
                <a:cubicBezTo>
                  <a:pt x="51" y="2048"/>
                  <a:pt x="0" y="2099"/>
                  <a:pt x="0" y="2162"/>
                </a:cubicBezTo>
                <a:cubicBezTo>
                  <a:pt x="0" y="2225"/>
                  <a:pt x="51" y="2276"/>
                  <a:pt x="114" y="2276"/>
                </a:cubicBezTo>
                <a:lnTo>
                  <a:pt x="228" y="2276"/>
                </a:lnTo>
                <a:lnTo>
                  <a:pt x="228" y="2617"/>
                </a:lnTo>
                <a:lnTo>
                  <a:pt x="114" y="2617"/>
                </a:lnTo>
                <a:cubicBezTo>
                  <a:pt x="51" y="2617"/>
                  <a:pt x="0" y="2668"/>
                  <a:pt x="0" y="2731"/>
                </a:cubicBezTo>
                <a:cubicBezTo>
                  <a:pt x="0" y="2794"/>
                  <a:pt x="51" y="2844"/>
                  <a:pt x="114" y="2844"/>
                </a:cubicBezTo>
                <a:lnTo>
                  <a:pt x="228" y="2844"/>
                </a:lnTo>
                <a:lnTo>
                  <a:pt x="228" y="3186"/>
                </a:lnTo>
                <a:lnTo>
                  <a:pt x="114" y="3186"/>
                </a:lnTo>
                <a:cubicBezTo>
                  <a:pt x="51" y="3186"/>
                  <a:pt x="0" y="3237"/>
                  <a:pt x="0" y="3300"/>
                </a:cubicBezTo>
                <a:cubicBezTo>
                  <a:pt x="0" y="3362"/>
                  <a:pt x="51" y="3413"/>
                  <a:pt x="114" y="3413"/>
                </a:cubicBezTo>
                <a:lnTo>
                  <a:pt x="228" y="3413"/>
                </a:lnTo>
                <a:lnTo>
                  <a:pt x="228" y="3755"/>
                </a:lnTo>
                <a:lnTo>
                  <a:pt x="114" y="3755"/>
                </a:lnTo>
                <a:cubicBezTo>
                  <a:pt x="51" y="3755"/>
                  <a:pt x="0" y="3806"/>
                  <a:pt x="0" y="3868"/>
                </a:cubicBezTo>
                <a:cubicBezTo>
                  <a:pt x="0" y="3931"/>
                  <a:pt x="51" y="3982"/>
                  <a:pt x="114" y="3982"/>
                </a:cubicBezTo>
                <a:lnTo>
                  <a:pt x="228" y="3982"/>
                </a:lnTo>
                <a:lnTo>
                  <a:pt x="228" y="4324"/>
                </a:lnTo>
                <a:lnTo>
                  <a:pt x="114" y="4324"/>
                </a:lnTo>
                <a:cubicBezTo>
                  <a:pt x="51" y="4324"/>
                  <a:pt x="0" y="4374"/>
                  <a:pt x="0" y="4437"/>
                </a:cubicBezTo>
                <a:cubicBezTo>
                  <a:pt x="0" y="4500"/>
                  <a:pt x="51" y="4551"/>
                  <a:pt x="114" y="4551"/>
                </a:cubicBezTo>
                <a:lnTo>
                  <a:pt x="228" y="4551"/>
                </a:lnTo>
                <a:lnTo>
                  <a:pt x="228" y="4892"/>
                </a:lnTo>
                <a:lnTo>
                  <a:pt x="114" y="4892"/>
                </a:lnTo>
                <a:cubicBezTo>
                  <a:pt x="51" y="4892"/>
                  <a:pt x="0" y="4943"/>
                  <a:pt x="0" y="5006"/>
                </a:cubicBezTo>
                <a:cubicBezTo>
                  <a:pt x="0" y="5069"/>
                  <a:pt x="51" y="5120"/>
                  <a:pt x="114" y="5120"/>
                </a:cubicBezTo>
                <a:lnTo>
                  <a:pt x="228" y="5120"/>
                </a:lnTo>
                <a:lnTo>
                  <a:pt x="228" y="5461"/>
                </a:lnTo>
                <a:lnTo>
                  <a:pt x="114" y="5461"/>
                </a:lnTo>
                <a:cubicBezTo>
                  <a:pt x="51" y="5461"/>
                  <a:pt x="0" y="5512"/>
                  <a:pt x="0" y="5575"/>
                </a:cubicBezTo>
                <a:cubicBezTo>
                  <a:pt x="0" y="5638"/>
                  <a:pt x="51" y="5689"/>
                  <a:pt x="114" y="5689"/>
                </a:cubicBezTo>
                <a:lnTo>
                  <a:pt x="228" y="5689"/>
                </a:lnTo>
                <a:lnTo>
                  <a:pt x="228" y="6030"/>
                </a:lnTo>
                <a:lnTo>
                  <a:pt x="114" y="6030"/>
                </a:lnTo>
                <a:cubicBezTo>
                  <a:pt x="51" y="6030"/>
                  <a:pt x="0" y="6081"/>
                  <a:pt x="0" y="6144"/>
                </a:cubicBezTo>
                <a:cubicBezTo>
                  <a:pt x="0" y="6207"/>
                  <a:pt x="51" y="6258"/>
                  <a:pt x="114" y="6258"/>
                </a:cubicBezTo>
                <a:lnTo>
                  <a:pt x="228" y="6258"/>
                </a:lnTo>
                <a:lnTo>
                  <a:pt x="228" y="6485"/>
                </a:lnTo>
                <a:cubicBezTo>
                  <a:pt x="228" y="6548"/>
                  <a:pt x="278" y="6599"/>
                  <a:pt x="341" y="6599"/>
                </a:cubicBezTo>
                <a:lnTo>
                  <a:pt x="683" y="6599"/>
                </a:lnTo>
                <a:lnTo>
                  <a:pt x="683" y="6713"/>
                </a:lnTo>
                <a:cubicBezTo>
                  <a:pt x="683" y="6776"/>
                  <a:pt x="734" y="6827"/>
                  <a:pt x="796" y="6827"/>
                </a:cubicBezTo>
                <a:cubicBezTo>
                  <a:pt x="859" y="6827"/>
                  <a:pt x="910" y="6776"/>
                  <a:pt x="910" y="6713"/>
                </a:cubicBezTo>
                <a:lnTo>
                  <a:pt x="910" y="6599"/>
                </a:lnTo>
                <a:lnTo>
                  <a:pt x="1252" y="6599"/>
                </a:lnTo>
                <a:lnTo>
                  <a:pt x="1252" y="6713"/>
                </a:lnTo>
                <a:cubicBezTo>
                  <a:pt x="1252" y="6776"/>
                  <a:pt x="1302" y="6827"/>
                  <a:pt x="1365" y="6827"/>
                </a:cubicBezTo>
                <a:cubicBezTo>
                  <a:pt x="1428" y="6827"/>
                  <a:pt x="1479" y="6776"/>
                  <a:pt x="1479" y="6713"/>
                </a:cubicBezTo>
                <a:lnTo>
                  <a:pt x="1479" y="6599"/>
                </a:lnTo>
                <a:lnTo>
                  <a:pt x="1820" y="6599"/>
                </a:lnTo>
                <a:lnTo>
                  <a:pt x="1820" y="6713"/>
                </a:lnTo>
                <a:cubicBezTo>
                  <a:pt x="1820" y="6776"/>
                  <a:pt x="1871" y="6827"/>
                  <a:pt x="1934" y="6827"/>
                </a:cubicBezTo>
                <a:cubicBezTo>
                  <a:pt x="1997" y="6827"/>
                  <a:pt x="2048" y="6776"/>
                  <a:pt x="2048" y="6713"/>
                </a:cubicBezTo>
                <a:lnTo>
                  <a:pt x="2048" y="6599"/>
                </a:lnTo>
                <a:lnTo>
                  <a:pt x="2389" y="6599"/>
                </a:lnTo>
                <a:lnTo>
                  <a:pt x="2389" y="6713"/>
                </a:lnTo>
                <a:cubicBezTo>
                  <a:pt x="2389" y="6776"/>
                  <a:pt x="2440" y="6827"/>
                  <a:pt x="2503" y="6827"/>
                </a:cubicBezTo>
                <a:cubicBezTo>
                  <a:pt x="2566" y="6827"/>
                  <a:pt x="2617" y="6776"/>
                  <a:pt x="2617" y="6713"/>
                </a:cubicBezTo>
                <a:lnTo>
                  <a:pt x="2617" y="6599"/>
                </a:lnTo>
                <a:lnTo>
                  <a:pt x="2958" y="6599"/>
                </a:lnTo>
                <a:lnTo>
                  <a:pt x="2958" y="6713"/>
                </a:lnTo>
                <a:cubicBezTo>
                  <a:pt x="2958" y="6776"/>
                  <a:pt x="3009" y="6827"/>
                  <a:pt x="3072" y="6827"/>
                </a:cubicBezTo>
                <a:cubicBezTo>
                  <a:pt x="3135" y="6827"/>
                  <a:pt x="3186" y="6776"/>
                  <a:pt x="3186" y="6713"/>
                </a:cubicBezTo>
                <a:lnTo>
                  <a:pt x="3186" y="6599"/>
                </a:lnTo>
                <a:lnTo>
                  <a:pt x="3527" y="6599"/>
                </a:lnTo>
                <a:lnTo>
                  <a:pt x="3527" y="6713"/>
                </a:lnTo>
                <a:cubicBezTo>
                  <a:pt x="3527" y="6776"/>
                  <a:pt x="3578" y="6827"/>
                  <a:pt x="3641" y="6827"/>
                </a:cubicBezTo>
                <a:cubicBezTo>
                  <a:pt x="3704" y="6827"/>
                  <a:pt x="3755" y="6776"/>
                  <a:pt x="3755" y="6713"/>
                </a:cubicBezTo>
                <a:lnTo>
                  <a:pt x="3755" y="6599"/>
                </a:lnTo>
                <a:lnTo>
                  <a:pt x="4096" y="6599"/>
                </a:lnTo>
                <a:lnTo>
                  <a:pt x="4096" y="6713"/>
                </a:lnTo>
                <a:cubicBezTo>
                  <a:pt x="4096" y="6776"/>
                  <a:pt x="4147" y="6827"/>
                  <a:pt x="4210" y="6827"/>
                </a:cubicBezTo>
                <a:cubicBezTo>
                  <a:pt x="4273" y="6827"/>
                  <a:pt x="4323" y="6776"/>
                  <a:pt x="4323" y="6713"/>
                </a:cubicBezTo>
                <a:lnTo>
                  <a:pt x="4323" y="6599"/>
                </a:lnTo>
                <a:lnTo>
                  <a:pt x="4665" y="6599"/>
                </a:lnTo>
                <a:lnTo>
                  <a:pt x="4665" y="6713"/>
                </a:lnTo>
                <a:cubicBezTo>
                  <a:pt x="4665" y="6776"/>
                  <a:pt x="4716" y="6827"/>
                  <a:pt x="4779" y="6827"/>
                </a:cubicBezTo>
                <a:cubicBezTo>
                  <a:pt x="4842" y="6827"/>
                  <a:pt x="4892" y="6776"/>
                  <a:pt x="4892" y="6713"/>
                </a:cubicBezTo>
                <a:lnTo>
                  <a:pt x="4892" y="6599"/>
                </a:lnTo>
                <a:lnTo>
                  <a:pt x="5234" y="6599"/>
                </a:lnTo>
                <a:lnTo>
                  <a:pt x="5234" y="6713"/>
                </a:lnTo>
                <a:cubicBezTo>
                  <a:pt x="5234" y="6776"/>
                  <a:pt x="5285" y="6827"/>
                  <a:pt x="5347" y="6827"/>
                </a:cubicBezTo>
                <a:cubicBezTo>
                  <a:pt x="5410" y="6827"/>
                  <a:pt x="5461" y="6776"/>
                  <a:pt x="5461" y="6713"/>
                </a:cubicBezTo>
                <a:lnTo>
                  <a:pt x="5461" y="6599"/>
                </a:lnTo>
                <a:lnTo>
                  <a:pt x="5803" y="6599"/>
                </a:lnTo>
                <a:lnTo>
                  <a:pt x="5803" y="6713"/>
                </a:lnTo>
                <a:cubicBezTo>
                  <a:pt x="5803" y="6776"/>
                  <a:pt x="5853" y="6827"/>
                  <a:pt x="5916" y="6827"/>
                </a:cubicBezTo>
                <a:cubicBezTo>
                  <a:pt x="5979" y="6827"/>
                  <a:pt x="6030" y="6776"/>
                  <a:pt x="6030" y="6713"/>
                </a:cubicBezTo>
                <a:lnTo>
                  <a:pt x="6030" y="6599"/>
                </a:lnTo>
                <a:lnTo>
                  <a:pt x="6371" y="6599"/>
                </a:lnTo>
                <a:lnTo>
                  <a:pt x="6371" y="6713"/>
                </a:lnTo>
                <a:cubicBezTo>
                  <a:pt x="6371" y="6776"/>
                  <a:pt x="6422" y="6827"/>
                  <a:pt x="6485" y="6827"/>
                </a:cubicBezTo>
                <a:cubicBezTo>
                  <a:pt x="6548" y="6827"/>
                  <a:pt x="6599" y="6776"/>
                  <a:pt x="6599" y="6713"/>
                </a:cubicBezTo>
                <a:lnTo>
                  <a:pt x="6599" y="6599"/>
                </a:lnTo>
                <a:lnTo>
                  <a:pt x="6713" y="6599"/>
                </a:lnTo>
                <a:cubicBezTo>
                  <a:pt x="6776" y="6599"/>
                  <a:pt x="6827" y="6548"/>
                  <a:pt x="6827" y="6485"/>
                </a:cubicBezTo>
                <a:cubicBezTo>
                  <a:pt x="6827" y="6422"/>
                  <a:pt x="6776" y="6372"/>
                  <a:pt x="6713" y="6372"/>
                </a:cubicBezTo>
                <a:lnTo>
                  <a:pt x="6599" y="6372"/>
                </a:lnTo>
                <a:lnTo>
                  <a:pt x="6599" y="6258"/>
                </a:lnTo>
                <a:cubicBezTo>
                  <a:pt x="6599" y="6195"/>
                  <a:pt x="6548" y="6144"/>
                  <a:pt x="6485" y="6144"/>
                </a:cubicBezTo>
                <a:cubicBezTo>
                  <a:pt x="6422" y="6144"/>
                  <a:pt x="6371" y="6195"/>
                  <a:pt x="6371" y="6258"/>
                </a:cubicBezTo>
                <a:lnTo>
                  <a:pt x="6371" y="6372"/>
                </a:lnTo>
                <a:lnTo>
                  <a:pt x="6030" y="6372"/>
                </a:lnTo>
                <a:lnTo>
                  <a:pt x="6030" y="6258"/>
                </a:lnTo>
                <a:cubicBezTo>
                  <a:pt x="6030" y="6195"/>
                  <a:pt x="5979" y="6144"/>
                  <a:pt x="5916" y="6144"/>
                </a:cubicBezTo>
                <a:cubicBezTo>
                  <a:pt x="5853" y="6144"/>
                  <a:pt x="5803" y="6195"/>
                  <a:pt x="5803" y="6258"/>
                </a:cubicBezTo>
                <a:lnTo>
                  <a:pt x="5803" y="6372"/>
                </a:lnTo>
                <a:lnTo>
                  <a:pt x="5461" y="6372"/>
                </a:lnTo>
                <a:lnTo>
                  <a:pt x="5461" y="6258"/>
                </a:lnTo>
                <a:cubicBezTo>
                  <a:pt x="5461" y="6195"/>
                  <a:pt x="5410" y="6144"/>
                  <a:pt x="5347" y="6144"/>
                </a:cubicBezTo>
                <a:cubicBezTo>
                  <a:pt x="5285" y="6144"/>
                  <a:pt x="5234" y="6195"/>
                  <a:pt x="5234" y="6258"/>
                </a:cubicBezTo>
                <a:lnTo>
                  <a:pt x="5234" y="6372"/>
                </a:lnTo>
                <a:lnTo>
                  <a:pt x="4892" y="6372"/>
                </a:lnTo>
                <a:lnTo>
                  <a:pt x="4892" y="6258"/>
                </a:lnTo>
                <a:cubicBezTo>
                  <a:pt x="4892" y="6195"/>
                  <a:pt x="4842" y="6144"/>
                  <a:pt x="4779" y="6144"/>
                </a:cubicBezTo>
                <a:cubicBezTo>
                  <a:pt x="4716" y="6144"/>
                  <a:pt x="4665" y="6195"/>
                  <a:pt x="4665" y="6258"/>
                </a:cubicBezTo>
                <a:lnTo>
                  <a:pt x="4665" y="6372"/>
                </a:lnTo>
                <a:lnTo>
                  <a:pt x="4323" y="6372"/>
                </a:lnTo>
                <a:lnTo>
                  <a:pt x="4323" y="6258"/>
                </a:lnTo>
                <a:cubicBezTo>
                  <a:pt x="4323" y="6195"/>
                  <a:pt x="4273" y="6144"/>
                  <a:pt x="4210" y="6144"/>
                </a:cubicBezTo>
                <a:cubicBezTo>
                  <a:pt x="4147" y="6144"/>
                  <a:pt x="4096" y="6195"/>
                  <a:pt x="4096" y="6258"/>
                </a:cubicBezTo>
                <a:lnTo>
                  <a:pt x="4096" y="6372"/>
                </a:lnTo>
                <a:lnTo>
                  <a:pt x="3755" y="6372"/>
                </a:lnTo>
                <a:lnTo>
                  <a:pt x="3755" y="6258"/>
                </a:lnTo>
                <a:cubicBezTo>
                  <a:pt x="3755" y="6195"/>
                  <a:pt x="3704" y="6144"/>
                  <a:pt x="3641" y="6144"/>
                </a:cubicBezTo>
                <a:cubicBezTo>
                  <a:pt x="3578" y="6144"/>
                  <a:pt x="3527" y="6195"/>
                  <a:pt x="3527" y="6258"/>
                </a:cubicBezTo>
                <a:lnTo>
                  <a:pt x="3527" y="6372"/>
                </a:lnTo>
                <a:lnTo>
                  <a:pt x="3186" y="6372"/>
                </a:lnTo>
                <a:lnTo>
                  <a:pt x="3186" y="6258"/>
                </a:lnTo>
                <a:cubicBezTo>
                  <a:pt x="3186" y="6195"/>
                  <a:pt x="3135" y="6144"/>
                  <a:pt x="3072" y="6144"/>
                </a:cubicBezTo>
                <a:cubicBezTo>
                  <a:pt x="3009" y="6144"/>
                  <a:pt x="2958" y="6195"/>
                  <a:pt x="2958" y="6258"/>
                </a:cubicBezTo>
                <a:lnTo>
                  <a:pt x="2958" y="6372"/>
                </a:lnTo>
                <a:lnTo>
                  <a:pt x="2617" y="6372"/>
                </a:lnTo>
                <a:lnTo>
                  <a:pt x="2617" y="6258"/>
                </a:lnTo>
                <a:cubicBezTo>
                  <a:pt x="2617" y="6195"/>
                  <a:pt x="2566" y="6144"/>
                  <a:pt x="2503" y="6144"/>
                </a:cubicBezTo>
                <a:cubicBezTo>
                  <a:pt x="2440" y="6144"/>
                  <a:pt x="2389" y="6195"/>
                  <a:pt x="2389" y="6258"/>
                </a:cubicBezTo>
                <a:lnTo>
                  <a:pt x="2389" y="6372"/>
                </a:lnTo>
                <a:lnTo>
                  <a:pt x="2048" y="6372"/>
                </a:lnTo>
                <a:lnTo>
                  <a:pt x="2048" y="6258"/>
                </a:lnTo>
                <a:cubicBezTo>
                  <a:pt x="2048" y="6195"/>
                  <a:pt x="1997" y="6144"/>
                  <a:pt x="1934" y="6144"/>
                </a:cubicBezTo>
                <a:cubicBezTo>
                  <a:pt x="1871" y="6144"/>
                  <a:pt x="1820" y="6195"/>
                  <a:pt x="1820" y="6258"/>
                </a:cubicBezTo>
                <a:lnTo>
                  <a:pt x="1820" y="6372"/>
                </a:lnTo>
                <a:lnTo>
                  <a:pt x="1479" y="6372"/>
                </a:lnTo>
                <a:lnTo>
                  <a:pt x="1479" y="6258"/>
                </a:lnTo>
                <a:cubicBezTo>
                  <a:pt x="1479" y="6195"/>
                  <a:pt x="1428" y="6144"/>
                  <a:pt x="1365" y="6144"/>
                </a:cubicBezTo>
                <a:cubicBezTo>
                  <a:pt x="1302" y="6144"/>
                  <a:pt x="1252" y="6195"/>
                  <a:pt x="1252" y="6258"/>
                </a:cubicBezTo>
                <a:lnTo>
                  <a:pt x="1252" y="6372"/>
                </a:lnTo>
                <a:lnTo>
                  <a:pt x="910" y="6372"/>
                </a:lnTo>
                <a:lnTo>
                  <a:pt x="910" y="6258"/>
                </a:lnTo>
                <a:cubicBezTo>
                  <a:pt x="910" y="6195"/>
                  <a:pt x="859" y="6144"/>
                  <a:pt x="796" y="6144"/>
                </a:cubicBezTo>
                <a:cubicBezTo>
                  <a:pt x="734" y="6144"/>
                  <a:pt x="683" y="6195"/>
                  <a:pt x="683" y="6258"/>
                </a:cubicBezTo>
                <a:lnTo>
                  <a:pt x="683" y="6372"/>
                </a:lnTo>
                <a:lnTo>
                  <a:pt x="455" y="6372"/>
                </a:lnTo>
                <a:lnTo>
                  <a:pt x="455" y="5234"/>
                </a:lnTo>
                <a:lnTo>
                  <a:pt x="1263" y="5234"/>
                </a:lnTo>
                <a:close/>
              </a:path>
            </a:pathLst>
          </a:custGeom>
          <a:solidFill>
            <a:schemeClr val="bg1"/>
          </a:solidFill>
          <a:ln>
            <a:noFill/>
          </a:ln>
        </p:spPr>
        <p:txBody>
          <a:bodyPr anchor="ctr"/>
          <a:lstStyle/>
          <a:p>
            <a:pPr algn="ctr"/>
            <a:endParaRPr>
              <a:latin typeface="Open Sans" panose="020B0606030504020204" pitchFamily="34" charset="0"/>
              <a:ea typeface="微软雅黑" panose="020B0503020204020204" pitchFamily="34" charset="-122"/>
              <a:sym typeface="Open Sans" panose="020B0606030504020204" pitchFamily="34" charset="0"/>
            </a:endParaRPr>
          </a:p>
        </p:txBody>
      </p:sp>
      <p:sp>
        <p:nvSpPr>
          <p:cNvPr id="36" name="AutoShape10"/>
          <p:cNvSpPr/>
          <p:nvPr/>
        </p:nvSpPr>
        <p:spPr>
          <a:xfrm>
            <a:off x="5897921" y="4353967"/>
            <a:ext cx="396156" cy="396156"/>
          </a:xfrm>
          <a:prstGeom prst="ellipse">
            <a:avLst/>
          </a:prstGeom>
          <a:solidFill>
            <a:schemeClr val="accent2"/>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latin typeface="Open Sans" panose="020B0606030504020204" pitchFamily="34" charset="0"/>
              <a:ea typeface="微软雅黑" panose="020B0503020204020204" pitchFamily="34" charset="-122"/>
              <a:sym typeface="Open Sans" panose="020B0606030504020204" pitchFamily="34" charset="0"/>
            </a:endParaRPr>
          </a:p>
        </p:txBody>
      </p:sp>
      <p:sp>
        <p:nvSpPr>
          <p:cNvPr id="37" name="Freeform1"/>
          <p:cNvSpPr/>
          <p:nvPr/>
        </p:nvSpPr>
        <p:spPr bwMode="auto">
          <a:xfrm>
            <a:off x="5979766" y="4440091"/>
            <a:ext cx="232467" cy="223908"/>
          </a:xfrm>
          <a:custGeom>
            <a:avLst/>
            <a:gdLst>
              <a:gd name="T0" fmla="*/ 3413 w 6827"/>
              <a:gd name="T1" fmla="*/ 0 h 5912"/>
              <a:gd name="T2" fmla="*/ 0 w 6827"/>
              <a:gd name="T3" fmla="*/ 5912 h 5912"/>
              <a:gd name="T4" fmla="*/ 6827 w 6827"/>
              <a:gd name="T5" fmla="*/ 5912 h 5912"/>
              <a:gd name="T6" fmla="*/ 3413 w 6827"/>
              <a:gd name="T7" fmla="*/ 0 h 5912"/>
              <a:gd name="T8" fmla="*/ 3413 w 6827"/>
              <a:gd name="T9" fmla="*/ 972 h 5912"/>
              <a:gd name="T10" fmla="*/ 4489 w 6827"/>
              <a:gd name="T11" fmla="*/ 2835 h 5912"/>
              <a:gd name="T12" fmla="*/ 2338 w 6827"/>
              <a:gd name="T13" fmla="*/ 2835 h 5912"/>
              <a:gd name="T14" fmla="*/ 3413 w 6827"/>
              <a:gd name="T15" fmla="*/ 972 h 5912"/>
              <a:gd name="T16" fmla="*/ 842 w 6827"/>
              <a:gd name="T17" fmla="*/ 5426 h 5912"/>
              <a:gd name="T18" fmla="*/ 1917 w 6827"/>
              <a:gd name="T19" fmla="*/ 3564 h 5912"/>
              <a:gd name="T20" fmla="*/ 2993 w 6827"/>
              <a:gd name="T21" fmla="*/ 5426 h 5912"/>
              <a:gd name="T22" fmla="*/ 842 w 6827"/>
              <a:gd name="T23" fmla="*/ 5426 h 5912"/>
              <a:gd name="T24" fmla="*/ 2338 w 6827"/>
              <a:gd name="T25" fmla="*/ 3321 h 5912"/>
              <a:gd name="T26" fmla="*/ 4489 w 6827"/>
              <a:gd name="T27" fmla="*/ 3321 h 5912"/>
              <a:gd name="T28" fmla="*/ 3413 w 6827"/>
              <a:gd name="T29" fmla="*/ 5183 h 5912"/>
              <a:gd name="T30" fmla="*/ 2338 w 6827"/>
              <a:gd name="T31" fmla="*/ 3321 h 5912"/>
              <a:gd name="T32" fmla="*/ 4910 w 6827"/>
              <a:gd name="T33" fmla="*/ 3564 h 5912"/>
              <a:gd name="T34" fmla="*/ 5985 w 6827"/>
              <a:gd name="T35" fmla="*/ 5426 h 5912"/>
              <a:gd name="T36" fmla="*/ 3834 w 6827"/>
              <a:gd name="T37" fmla="*/ 5426 h 5912"/>
              <a:gd name="T38" fmla="*/ 4910 w 6827"/>
              <a:gd name="T39" fmla="*/ 3564 h 59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827" h="5912">
                <a:moveTo>
                  <a:pt x="3413" y="0"/>
                </a:moveTo>
                <a:lnTo>
                  <a:pt x="0" y="5912"/>
                </a:lnTo>
                <a:lnTo>
                  <a:pt x="6827" y="5912"/>
                </a:lnTo>
                <a:lnTo>
                  <a:pt x="3413" y="0"/>
                </a:lnTo>
                <a:close/>
                <a:moveTo>
                  <a:pt x="3413" y="972"/>
                </a:moveTo>
                <a:lnTo>
                  <a:pt x="4489" y="2835"/>
                </a:lnTo>
                <a:lnTo>
                  <a:pt x="2338" y="2835"/>
                </a:lnTo>
                <a:lnTo>
                  <a:pt x="3413" y="972"/>
                </a:lnTo>
                <a:close/>
                <a:moveTo>
                  <a:pt x="842" y="5426"/>
                </a:moveTo>
                <a:lnTo>
                  <a:pt x="1917" y="3564"/>
                </a:lnTo>
                <a:lnTo>
                  <a:pt x="2993" y="5426"/>
                </a:lnTo>
                <a:lnTo>
                  <a:pt x="842" y="5426"/>
                </a:lnTo>
                <a:close/>
                <a:moveTo>
                  <a:pt x="2338" y="3321"/>
                </a:moveTo>
                <a:lnTo>
                  <a:pt x="4489" y="3321"/>
                </a:lnTo>
                <a:lnTo>
                  <a:pt x="3413" y="5183"/>
                </a:lnTo>
                <a:lnTo>
                  <a:pt x="2338" y="3321"/>
                </a:lnTo>
                <a:close/>
                <a:moveTo>
                  <a:pt x="4910" y="3564"/>
                </a:moveTo>
                <a:lnTo>
                  <a:pt x="5985" y="5426"/>
                </a:lnTo>
                <a:lnTo>
                  <a:pt x="3834" y="5426"/>
                </a:lnTo>
                <a:lnTo>
                  <a:pt x="4910" y="3564"/>
                </a:lnTo>
                <a:close/>
              </a:path>
            </a:pathLst>
          </a:custGeom>
          <a:solidFill>
            <a:schemeClr val="bg1"/>
          </a:solidFill>
          <a:ln>
            <a:noFill/>
          </a:ln>
        </p:spPr>
        <p:txBody>
          <a:bodyPr anchor="ctr"/>
          <a:lstStyle/>
          <a:p>
            <a:pPr algn="ctr"/>
            <a:endParaRPr>
              <a:latin typeface="Open Sans" panose="020B0606030504020204" pitchFamily="34" charset="0"/>
              <a:ea typeface="微软雅黑" panose="020B0503020204020204" pitchFamily="34" charset="-122"/>
              <a:sym typeface="Open Sans" panose="020B0606030504020204" pitchFamily="34" charset="0"/>
            </a:endParaRPr>
          </a:p>
        </p:txBody>
      </p:sp>
      <p:sp>
        <p:nvSpPr>
          <p:cNvPr id="34" name="AutoShape11"/>
          <p:cNvSpPr/>
          <p:nvPr/>
        </p:nvSpPr>
        <p:spPr>
          <a:xfrm>
            <a:off x="9543809" y="4353967"/>
            <a:ext cx="396156" cy="396156"/>
          </a:xfrm>
          <a:prstGeom prst="ellipse">
            <a:avLst/>
          </a:prstGeom>
          <a:solidFill>
            <a:schemeClr val="accent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latin typeface="Open Sans" panose="020B0606030504020204" pitchFamily="34" charset="0"/>
              <a:ea typeface="微软雅黑" panose="020B0503020204020204" pitchFamily="34" charset="-122"/>
              <a:sym typeface="Open Sans" panose="020B0606030504020204" pitchFamily="34" charset="0"/>
            </a:endParaRPr>
          </a:p>
        </p:txBody>
      </p:sp>
      <p:sp>
        <p:nvSpPr>
          <p:cNvPr id="35" name="Freeform2"/>
          <p:cNvSpPr/>
          <p:nvPr/>
        </p:nvSpPr>
        <p:spPr bwMode="auto">
          <a:xfrm>
            <a:off x="9625654" y="4440091"/>
            <a:ext cx="232467" cy="223908"/>
          </a:xfrm>
          <a:custGeom>
            <a:avLst/>
            <a:gdLst>
              <a:gd name="connsiteX0" fmla="*/ 297615 w 597921"/>
              <a:gd name="connsiteY0" fmla="*/ 96957 h 598324"/>
              <a:gd name="connsiteX1" fmla="*/ 323434 w 597921"/>
              <a:gd name="connsiteY1" fmla="*/ 122740 h 598324"/>
              <a:gd name="connsiteX2" fmla="*/ 323434 w 597921"/>
              <a:gd name="connsiteY2" fmla="*/ 289852 h 598324"/>
              <a:gd name="connsiteX3" fmla="*/ 462572 w 597921"/>
              <a:gd name="connsiteY3" fmla="*/ 289852 h 598324"/>
              <a:gd name="connsiteX4" fmla="*/ 487913 w 597921"/>
              <a:gd name="connsiteY4" fmla="*/ 315157 h 598324"/>
              <a:gd name="connsiteX5" fmla="*/ 462572 w 597921"/>
              <a:gd name="connsiteY5" fmla="*/ 340463 h 598324"/>
              <a:gd name="connsiteX6" fmla="*/ 297615 w 597921"/>
              <a:gd name="connsiteY6" fmla="*/ 340463 h 598324"/>
              <a:gd name="connsiteX7" fmla="*/ 272274 w 597921"/>
              <a:gd name="connsiteY7" fmla="*/ 315157 h 598324"/>
              <a:gd name="connsiteX8" fmla="*/ 272274 w 597921"/>
              <a:gd name="connsiteY8" fmla="*/ 122740 h 598324"/>
              <a:gd name="connsiteX9" fmla="*/ 297615 w 597921"/>
              <a:gd name="connsiteY9" fmla="*/ 96957 h 598324"/>
              <a:gd name="connsiteX10" fmla="*/ 298127 w 597921"/>
              <a:gd name="connsiteY10" fmla="*/ 0 h 598324"/>
              <a:gd name="connsiteX11" fmla="*/ 597921 w 597921"/>
              <a:gd name="connsiteY11" fmla="*/ 299401 h 598324"/>
              <a:gd name="connsiteX12" fmla="*/ 298127 w 597921"/>
              <a:gd name="connsiteY12" fmla="*/ 598324 h 598324"/>
              <a:gd name="connsiteX13" fmla="*/ 35150 w 597921"/>
              <a:gd name="connsiteY13" fmla="*/ 442177 h 598324"/>
              <a:gd name="connsiteX14" fmla="*/ 34194 w 597921"/>
              <a:gd name="connsiteY14" fmla="*/ 432149 h 598324"/>
              <a:gd name="connsiteX15" fmla="*/ 40410 w 597921"/>
              <a:gd name="connsiteY15" fmla="*/ 424509 h 598324"/>
              <a:gd name="connsiteX16" fmla="*/ 74836 w 597921"/>
              <a:gd name="connsiteY16" fmla="*/ 407796 h 598324"/>
              <a:gd name="connsiteX17" fmla="*/ 91571 w 597921"/>
              <a:gd name="connsiteY17" fmla="*/ 413049 h 598324"/>
              <a:gd name="connsiteX18" fmla="*/ 298127 w 597921"/>
              <a:gd name="connsiteY18" fmla="*/ 534815 h 598324"/>
              <a:gd name="connsiteX19" fmla="*/ 534328 w 597921"/>
              <a:gd name="connsiteY19" fmla="*/ 299401 h 598324"/>
              <a:gd name="connsiteX20" fmla="*/ 298127 w 597921"/>
              <a:gd name="connsiteY20" fmla="*/ 63509 h 598324"/>
              <a:gd name="connsiteX21" fmla="*/ 145123 w 597921"/>
              <a:gd name="connsiteY21" fmla="*/ 120333 h 598324"/>
              <a:gd name="connsiteX22" fmla="*/ 200587 w 597921"/>
              <a:gd name="connsiteY22" fmla="*/ 142299 h 598324"/>
              <a:gd name="connsiteX23" fmla="*/ 208237 w 597921"/>
              <a:gd name="connsiteY23" fmla="*/ 152327 h 598324"/>
              <a:gd name="connsiteX24" fmla="*/ 203456 w 597921"/>
              <a:gd name="connsiteY24" fmla="*/ 164265 h 598324"/>
              <a:gd name="connsiteX25" fmla="*/ 48060 w 597921"/>
              <a:gd name="connsiteY25" fmla="*/ 285553 h 598324"/>
              <a:gd name="connsiteX26" fmla="*/ 35150 w 597921"/>
              <a:gd name="connsiteY26" fmla="*/ 287463 h 598324"/>
              <a:gd name="connsiteX27" fmla="*/ 27500 w 597921"/>
              <a:gd name="connsiteY27" fmla="*/ 277435 h 598324"/>
              <a:gd name="connsiteX28" fmla="*/ 246 w 597921"/>
              <a:gd name="connsiteY28" fmla="*/ 82132 h 598324"/>
              <a:gd name="connsiteX29" fmla="*/ 4550 w 597921"/>
              <a:gd name="connsiteY29" fmla="*/ 70194 h 598324"/>
              <a:gd name="connsiteX30" fmla="*/ 17459 w 597921"/>
              <a:gd name="connsiteY30" fmla="*/ 68762 h 598324"/>
              <a:gd name="connsiteX31" fmla="*/ 80574 w 597921"/>
              <a:gd name="connsiteY31" fmla="*/ 94070 h 598324"/>
              <a:gd name="connsiteX32" fmla="*/ 298127 w 597921"/>
              <a:gd name="connsiteY32" fmla="*/ 0 h 598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597921" h="598324">
                <a:moveTo>
                  <a:pt x="297615" y="96957"/>
                </a:moveTo>
                <a:cubicBezTo>
                  <a:pt x="311959" y="96957"/>
                  <a:pt x="323434" y="108416"/>
                  <a:pt x="323434" y="122740"/>
                </a:cubicBezTo>
                <a:lnTo>
                  <a:pt x="323434" y="289852"/>
                </a:lnTo>
                <a:lnTo>
                  <a:pt x="462572" y="289852"/>
                </a:lnTo>
                <a:cubicBezTo>
                  <a:pt x="476438" y="289852"/>
                  <a:pt x="487913" y="301311"/>
                  <a:pt x="487913" y="315157"/>
                </a:cubicBezTo>
                <a:cubicBezTo>
                  <a:pt x="487913" y="329004"/>
                  <a:pt x="476438" y="340463"/>
                  <a:pt x="462572" y="340463"/>
                </a:cubicBezTo>
                <a:lnTo>
                  <a:pt x="297615" y="340463"/>
                </a:lnTo>
                <a:cubicBezTo>
                  <a:pt x="283749" y="340463"/>
                  <a:pt x="272274" y="329004"/>
                  <a:pt x="272274" y="315157"/>
                </a:cubicBezTo>
                <a:lnTo>
                  <a:pt x="272274" y="122740"/>
                </a:lnTo>
                <a:cubicBezTo>
                  <a:pt x="272274" y="108416"/>
                  <a:pt x="283749" y="96957"/>
                  <a:pt x="297615" y="96957"/>
                </a:cubicBezTo>
                <a:close/>
                <a:moveTo>
                  <a:pt x="298127" y="0"/>
                </a:moveTo>
                <a:cubicBezTo>
                  <a:pt x="463564" y="0"/>
                  <a:pt x="597921" y="134181"/>
                  <a:pt x="597921" y="299401"/>
                </a:cubicBezTo>
                <a:cubicBezTo>
                  <a:pt x="597921" y="464143"/>
                  <a:pt x="463564" y="598324"/>
                  <a:pt x="298127" y="598324"/>
                </a:cubicBezTo>
                <a:cubicBezTo>
                  <a:pt x="188155" y="598324"/>
                  <a:pt x="87268" y="538635"/>
                  <a:pt x="35150" y="442177"/>
                </a:cubicBezTo>
                <a:cubicBezTo>
                  <a:pt x="33238" y="438835"/>
                  <a:pt x="32760" y="435492"/>
                  <a:pt x="34194" y="432149"/>
                </a:cubicBezTo>
                <a:cubicBezTo>
                  <a:pt x="35150" y="428807"/>
                  <a:pt x="37541" y="425942"/>
                  <a:pt x="40410" y="424509"/>
                </a:cubicBezTo>
                <a:lnTo>
                  <a:pt x="74836" y="407796"/>
                </a:lnTo>
                <a:cubicBezTo>
                  <a:pt x="81052" y="404931"/>
                  <a:pt x="88702" y="407319"/>
                  <a:pt x="91571" y="413049"/>
                </a:cubicBezTo>
                <a:cubicBezTo>
                  <a:pt x="133169" y="488018"/>
                  <a:pt x="212540" y="534815"/>
                  <a:pt x="298127" y="534815"/>
                </a:cubicBezTo>
                <a:cubicBezTo>
                  <a:pt x="428181" y="534815"/>
                  <a:pt x="534328" y="429284"/>
                  <a:pt x="534328" y="299401"/>
                </a:cubicBezTo>
                <a:cubicBezTo>
                  <a:pt x="534328" y="169517"/>
                  <a:pt x="428181" y="63509"/>
                  <a:pt x="298127" y="63509"/>
                </a:cubicBezTo>
                <a:cubicBezTo>
                  <a:pt x="242185" y="63509"/>
                  <a:pt x="187677" y="83565"/>
                  <a:pt x="145123" y="120333"/>
                </a:cubicBezTo>
                <a:lnTo>
                  <a:pt x="200587" y="142299"/>
                </a:lnTo>
                <a:cubicBezTo>
                  <a:pt x="204890" y="144209"/>
                  <a:pt x="207759" y="148029"/>
                  <a:pt x="208237" y="152327"/>
                </a:cubicBezTo>
                <a:cubicBezTo>
                  <a:pt x="208715" y="157102"/>
                  <a:pt x="207281" y="161399"/>
                  <a:pt x="203456" y="164265"/>
                </a:cubicBezTo>
                <a:lnTo>
                  <a:pt x="48060" y="285553"/>
                </a:lnTo>
                <a:cubicBezTo>
                  <a:pt x="44235" y="288418"/>
                  <a:pt x="39454" y="289373"/>
                  <a:pt x="35150" y="287463"/>
                </a:cubicBezTo>
                <a:cubicBezTo>
                  <a:pt x="31325" y="285553"/>
                  <a:pt x="27978" y="281733"/>
                  <a:pt x="27500" y="277435"/>
                </a:cubicBezTo>
                <a:lnTo>
                  <a:pt x="246" y="82132"/>
                </a:lnTo>
                <a:cubicBezTo>
                  <a:pt x="-710" y="77835"/>
                  <a:pt x="1203" y="73060"/>
                  <a:pt x="4550" y="70194"/>
                </a:cubicBezTo>
                <a:cubicBezTo>
                  <a:pt x="8375" y="67807"/>
                  <a:pt x="13156" y="66852"/>
                  <a:pt x="17459" y="68762"/>
                </a:cubicBezTo>
                <a:lnTo>
                  <a:pt x="80574" y="94070"/>
                </a:lnTo>
                <a:cubicBezTo>
                  <a:pt x="137472" y="33426"/>
                  <a:pt x="214931" y="0"/>
                  <a:pt x="298127" y="0"/>
                </a:cubicBezTo>
                <a:close/>
              </a:path>
            </a:pathLst>
          </a:custGeom>
          <a:solidFill>
            <a:schemeClr val="bg1"/>
          </a:solidFill>
          <a:ln>
            <a:noFill/>
          </a:ln>
        </p:spPr>
        <p:txBody>
          <a:bodyPr anchor="ctr"/>
          <a:lstStyle/>
          <a:p>
            <a:pPr algn="ctr"/>
            <a:endParaRPr>
              <a:latin typeface="Open Sans" panose="020B0606030504020204" pitchFamily="34" charset="0"/>
              <a:ea typeface="微软雅黑" panose="020B0503020204020204" pitchFamily="34" charset="-122"/>
              <a:sym typeface="Open Sans" panose="020B0606030504020204" pitchFamily="34" charset="0"/>
            </a:endParaRPr>
          </a:p>
        </p:txBody>
      </p:sp>
      <p:cxnSp>
        <p:nvCxnSpPr>
          <p:cNvPr id="20" name="Line1"/>
          <p:cNvCxnSpPr/>
          <p:nvPr/>
        </p:nvCxnSpPr>
        <p:spPr>
          <a:xfrm>
            <a:off x="4274490" y="4750123"/>
            <a:ext cx="0" cy="1366515"/>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 name="Line2"/>
          <p:cNvCxnSpPr/>
          <p:nvPr/>
        </p:nvCxnSpPr>
        <p:spPr>
          <a:xfrm>
            <a:off x="7923245" y="4750123"/>
            <a:ext cx="0" cy="1366515"/>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7" name="Text box0"/>
          <p:cNvSpPr txBox="1"/>
          <p:nvPr/>
        </p:nvSpPr>
        <p:spPr bwMode="auto">
          <a:xfrm>
            <a:off x="4173030" y="1269000"/>
            <a:ext cx="3845940" cy="3915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lvl="0" algn="ctr" defTabSz="914400">
              <a:defRPr/>
            </a:pPr>
            <a:r>
              <a:rPr lang="zh-CN" altLang="en-US" dirty="0">
                <a:solidFill>
                  <a:srgbClr val="000000">
                    <a:lumMod val="75000"/>
                    <a:lumOff val="25000"/>
                  </a:srgbClr>
                </a:solidFill>
                <a:latin typeface="思源黑体 CN Bold"/>
                <a:ea typeface="思源黑体 CN Bold"/>
                <a:cs typeface="+mn-ea"/>
                <a:sym typeface="+mn-lt"/>
              </a:rPr>
              <a:t>请添加你的标题</a:t>
            </a:r>
            <a:endParaRPr lang="zh-CN" altLang="en-US" dirty="0">
              <a:solidFill>
                <a:srgbClr val="000000">
                  <a:lumMod val="75000"/>
                  <a:lumOff val="25000"/>
                </a:srgbClr>
              </a:solidFill>
              <a:latin typeface="思源黑体 CN Bold"/>
              <a:ea typeface="思源黑体 CN Bold"/>
              <a:cs typeface="+mn-ea"/>
              <a:sym typeface="+mn-lt"/>
            </a:endParaRPr>
          </a:p>
        </p:txBody>
      </p:sp>
      <p:sp>
        <p:nvSpPr>
          <p:cNvPr id="41" name="AutoShape12"/>
          <p:cNvSpPr/>
          <p:nvPr/>
        </p:nvSpPr>
        <p:spPr>
          <a:xfrm flipH="1">
            <a:off x="332338" y="272945"/>
            <a:ext cx="45719" cy="807223"/>
          </a:xfrm>
          <a:prstGeom prst="roundRect">
            <a:avLst/>
          </a:pr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Open Sans" panose="020B0606030504020204" pitchFamily="34" charset="0"/>
              <a:ea typeface="微软雅黑" panose="020B0503020204020204" pitchFamily="34" charset="-122"/>
              <a:sym typeface="Open Sans" panose="020B0606030504020204" pitchFamily="34" charset="0"/>
            </a:endParaRPr>
          </a:p>
        </p:txBody>
      </p:sp>
      <p:sp>
        <p:nvSpPr>
          <p:cNvPr id="42" name="Text box1"/>
          <p:cNvSpPr txBox="1"/>
          <p:nvPr/>
        </p:nvSpPr>
        <p:spPr>
          <a:xfrm>
            <a:off x="497840" y="272945"/>
            <a:ext cx="3454400" cy="307777"/>
          </a:xfrm>
          <a:prstGeom prst="rect">
            <a:avLst/>
          </a:prstGeom>
          <a:noFill/>
        </p:spPr>
        <p:txBody>
          <a:bodyPr wrap="square" rtlCol="0">
            <a:spAutoFit/>
          </a:bodyPr>
          <a:lstStyle/>
          <a:p>
            <a:r>
              <a:rPr lang="en-US" altLang="zh-CN" sz="1400" spc="600" dirty="0">
                <a:latin typeface="Arial" panose="020B0604020202020204" pitchFamily="34" charset="0"/>
                <a:ea typeface="微软雅黑" panose="020B0503020204020204" pitchFamily="34" charset="-122"/>
                <a:cs typeface="Arial" panose="020B0604020202020204" pitchFamily="34" charset="0"/>
                <a:sym typeface="Open Sans" panose="020B0606030504020204" pitchFamily="34" charset="0"/>
              </a:rPr>
              <a:t>ADD YOUR TITLE</a:t>
            </a:r>
            <a:endParaRPr lang="zh-CN" altLang="en-US" sz="1400" spc="600" dirty="0">
              <a:latin typeface="Arial" panose="020B0604020202020204" pitchFamily="34" charset="0"/>
              <a:ea typeface="微软雅黑" panose="020B0503020204020204" pitchFamily="34" charset="-122"/>
              <a:cs typeface="Arial" panose="020B0604020202020204" pitchFamily="34" charset="0"/>
              <a:sym typeface="Open Sans" panose="020B0606030504020204" pitchFamily="34" charset="0"/>
            </a:endParaRPr>
          </a:p>
        </p:txBody>
      </p:sp>
      <p:sp>
        <p:nvSpPr>
          <p:cNvPr id="43" name="Text box2"/>
          <p:cNvSpPr txBox="1"/>
          <p:nvPr/>
        </p:nvSpPr>
        <p:spPr>
          <a:xfrm>
            <a:off x="497840" y="607035"/>
            <a:ext cx="3743030" cy="492443"/>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200" b="0" i="0" u="none" strike="noStrike" kern="1200" cap="none" spc="0" normalizeH="0" baseline="0" noProof="0" dirty="0">
                <a:ln>
                  <a:noFill/>
                </a:ln>
                <a:solidFill>
                  <a:srgbClr val="000000">
                    <a:lumMod val="75000"/>
                    <a:lumOff val="25000"/>
                  </a:srgbClr>
                </a:solidFill>
                <a:effectLst/>
                <a:uLnTx/>
                <a:uFillTx/>
                <a:latin typeface="思源黑体 CN Bold"/>
                <a:ea typeface="思源黑体 CN Bold"/>
                <a:cs typeface="+mn-ea"/>
                <a:sym typeface="+mn-lt"/>
              </a:rPr>
              <a:t>请添加你的标题</a:t>
            </a:r>
            <a:endParaRPr kumimoji="0" lang="zh-CN" altLang="en-US" sz="3200" b="0" i="0" u="none" strike="noStrike" kern="1200" cap="none" spc="0" normalizeH="0" baseline="0" noProof="0" dirty="0">
              <a:ln>
                <a:noFill/>
              </a:ln>
              <a:solidFill>
                <a:srgbClr val="000000">
                  <a:lumMod val="75000"/>
                  <a:lumOff val="25000"/>
                </a:srgbClr>
              </a:solidFill>
              <a:effectLst/>
              <a:uLnTx/>
              <a:uFillTx/>
              <a:latin typeface="思源黑体 CN Bold"/>
              <a:ea typeface="思源黑体 CN Bold"/>
              <a:cs typeface="+mn-ea"/>
              <a:sym typeface="+mn-lt"/>
            </a:endParaRPr>
          </a:p>
        </p:txBody>
      </p:sp>
      <p:sp>
        <p:nvSpPr>
          <p:cNvPr id="44" name="Text box3"/>
          <p:cNvSpPr txBox="1"/>
          <p:nvPr/>
        </p:nvSpPr>
        <p:spPr>
          <a:xfrm>
            <a:off x="5040261" y="1661995"/>
            <a:ext cx="2264416" cy="548437"/>
          </a:xfrm>
          <a:prstGeom prst="rect">
            <a:avLst/>
          </a:prstGeom>
        </p:spPr>
        <p:txBody>
          <a:bodyPr vert="horz" lIns="0" tIns="0" rIns="0" bIns="0"/>
          <a:lstStyle>
            <a:lvl1pPr marL="0" indent="0" algn="r" rtl="0" eaLnBrk="0" fontAlgn="base" hangingPunct="0">
              <a:lnSpc>
                <a:spcPct val="150000"/>
              </a:lnSpc>
              <a:spcBef>
                <a:spcPts val="0"/>
              </a:spcBef>
              <a:spcAft>
                <a:spcPct val="0"/>
              </a:spcAft>
              <a:buFont typeface="Arial" panose="020B0604020202020204" pitchFamily="34" charset="0"/>
              <a:buNone/>
              <a:defRPr sz="1000" kern="1200" baseline="0">
                <a:solidFill>
                  <a:schemeClr val="tx1">
                    <a:lumMod val="50000"/>
                    <a:lumOff val="50000"/>
                  </a:schemeClr>
                </a:solidFill>
                <a:latin typeface="Lato Regular"/>
                <a:ea typeface="+mn-ea"/>
                <a:cs typeface="Lato Regular"/>
              </a:defRPr>
            </a:lvl1pPr>
            <a:lvl2pPr marL="1041400" indent="-400050" algn="l" rtl="0" eaLnBrk="0" fontAlgn="base" hangingPunct="0">
              <a:spcBef>
                <a:spcPct val="20000"/>
              </a:spcBef>
              <a:spcAft>
                <a:spcPct val="0"/>
              </a:spcAft>
              <a:buFont typeface="Arial" panose="020B0604020202020204" pitchFamily="34" charset="0"/>
              <a:buChar char="–"/>
              <a:defRPr sz="4000" kern="1200">
                <a:solidFill>
                  <a:schemeClr val="tx1"/>
                </a:solidFill>
                <a:latin typeface="+mn-lt"/>
                <a:ea typeface="+mn-ea"/>
                <a:cs typeface="+mn-cs"/>
              </a:defRPr>
            </a:lvl2pPr>
            <a:lvl3pPr marL="1605280" indent="-319405" algn="l" rtl="0" eaLnBrk="0" fontAlgn="base" hangingPunct="0">
              <a:spcBef>
                <a:spcPct val="20000"/>
              </a:spcBef>
              <a:spcAft>
                <a:spcPct val="0"/>
              </a:spcAft>
              <a:buFont typeface="Arial" panose="020B0604020202020204" pitchFamily="34" charset="0"/>
              <a:buChar char="•"/>
              <a:defRPr sz="3400" kern="1200">
                <a:solidFill>
                  <a:schemeClr val="tx1"/>
                </a:solidFill>
                <a:latin typeface="+mn-lt"/>
                <a:ea typeface="+mn-ea"/>
                <a:cs typeface="+mn-cs"/>
              </a:defRPr>
            </a:lvl3pPr>
            <a:lvl4pPr marL="2247900" indent="-319405"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4pPr>
            <a:lvl5pPr marL="2891155" indent="-319405"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5pPr>
            <a:lvl6pPr marL="353441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6pPr>
            <a:lvl7pPr marL="417703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7pPr>
            <a:lvl8pPr marL="481965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8pPr>
            <a:lvl9pPr marL="546227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9pPr>
          </a:lstStyle>
          <a:p>
            <a:pPr marL="0" marR="0" lvl="0" indent="0" algn="ctr" defTabSz="914400" rtl="0" eaLnBrk="0" fontAlgn="base" latinLnBrk="0" hangingPunct="0">
              <a:lnSpc>
                <a:spcPct val="150000"/>
              </a:lnSpc>
              <a:spcBef>
                <a:spcPts val="0"/>
              </a:spcBef>
              <a:spcAft>
                <a:spcPct val="0"/>
              </a:spcAft>
              <a:buClrTx/>
              <a:buSzTx/>
              <a:buFont typeface="Arial" panose="020B0604020202020204" pitchFamily="34" charset="0"/>
              <a:buNone/>
              <a:defRPr/>
            </a:pPr>
            <a:r>
              <a:rPr kumimoji="0" lang="zh-CN" altLang="en-US" sz="800" b="0" i="0" u="none" strike="noStrike" kern="1200" cap="none" spc="0" normalizeH="0" baseline="0" noProof="0" dirty="0">
                <a:ln>
                  <a:noFill/>
                </a:ln>
                <a:solidFill>
                  <a:srgbClr val="000000">
                    <a:lumMod val="65000"/>
                    <a:lumOff val="35000"/>
                  </a:srgbClr>
                </a:solidFill>
                <a:effectLst/>
                <a:uLnTx/>
                <a:uFillTx/>
                <a:latin typeface="思源黑体 CN ExtraLight"/>
                <a:ea typeface="思源黑体 CN ExtraLight"/>
                <a:cs typeface="+mn-ea"/>
                <a:sym typeface="Noto Sans S Chinese Regular" panose="020B0500000000000000" pitchFamily="34" charset="-122"/>
              </a:rPr>
              <a:t>请添加你的正文内容请添加你的正文内容</a:t>
            </a:r>
            <a:endParaRPr kumimoji="0" lang="en-US" altLang="zh-CN" sz="800" b="0" i="0" u="none" strike="noStrike" kern="1200" cap="none" spc="0" normalizeH="0" baseline="0" noProof="0" dirty="0">
              <a:ln>
                <a:noFill/>
              </a:ln>
              <a:solidFill>
                <a:srgbClr val="000000">
                  <a:lumMod val="65000"/>
                  <a:lumOff val="35000"/>
                </a:srgbClr>
              </a:solidFill>
              <a:effectLst/>
              <a:uLnTx/>
              <a:uFillTx/>
              <a:latin typeface="思源黑体 CN ExtraLight"/>
              <a:ea typeface="思源黑体 CN ExtraLight"/>
              <a:cs typeface="+mn-ea"/>
              <a:sym typeface="Noto Sans S Chinese Regular" panose="020B0500000000000000" pitchFamily="34" charset="-122"/>
            </a:endParaRPr>
          </a:p>
          <a:p>
            <a:pPr marL="0" marR="0" lvl="0" indent="0" algn="ctr" defTabSz="914400" rtl="0" eaLnBrk="0" fontAlgn="base" latinLnBrk="0" hangingPunct="0">
              <a:lnSpc>
                <a:spcPct val="150000"/>
              </a:lnSpc>
              <a:spcBef>
                <a:spcPts val="0"/>
              </a:spcBef>
              <a:spcAft>
                <a:spcPct val="0"/>
              </a:spcAft>
              <a:buClrTx/>
              <a:buSzTx/>
              <a:buFont typeface="Arial" panose="020B0604020202020204" pitchFamily="34" charset="0"/>
              <a:buNone/>
              <a:defRPr/>
            </a:pPr>
            <a:r>
              <a:rPr kumimoji="0" lang="zh-CN" altLang="en-US" sz="800" b="0" i="0" u="none" strike="noStrike" kern="1200" cap="none" spc="0" normalizeH="0" baseline="0" noProof="0" dirty="0">
                <a:ln>
                  <a:noFill/>
                </a:ln>
                <a:solidFill>
                  <a:srgbClr val="000000">
                    <a:lumMod val="65000"/>
                    <a:lumOff val="35000"/>
                  </a:srgbClr>
                </a:solidFill>
                <a:effectLst/>
                <a:uLnTx/>
                <a:uFillTx/>
                <a:latin typeface="思源黑体 CN ExtraLight"/>
                <a:ea typeface="思源黑体 CN ExtraLight"/>
                <a:cs typeface="+mn-ea"/>
                <a:sym typeface="Noto Sans S Chinese Regular" panose="020B0500000000000000" pitchFamily="34" charset="-122"/>
              </a:rPr>
              <a:t>请添加你的正文内容请添加你的正文内容</a:t>
            </a:r>
            <a:endParaRPr kumimoji="0" lang="en-GB" altLang="zh-CN" sz="800" b="0" i="0" u="none" strike="noStrike" kern="1200" cap="none" spc="0" normalizeH="0" baseline="0" noProof="0" dirty="0">
              <a:ln>
                <a:noFill/>
              </a:ln>
              <a:solidFill>
                <a:srgbClr val="000000">
                  <a:lumMod val="65000"/>
                  <a:lumOff val="35000"/>
                </a:srgbClr>
              </a:solidFill>
              <a:effectLst/>
              <a:uLnTx/>
              <a:uFillTx/>
              <a:latin typeface="思源黑体 CN ExtraLight"/>
              <a:ea typeface="思源黑体 CN ExtraLight"/>
              <a:cs typeface="+mn-ea"/>
              <a:sym typeface="Noto Sans S Chinese Regular" panose="020B0500000000000000" pitchFamily="34" charset="-122"/>
            </a:endParaRPr>
          </a:p>
          <a:p>
            <a:pPr marL="0" marR="0" lvl="0" indent="0" algn="ctr" defTabSz="914400" rtl="0" eaLnBrk="0" fontAlgn="base" latinLnBrk="0" hangingPunct="0">
              <a:lnSpc>
                <a:spcPct val="150000"/>
              </a:lnSpc>
              <a:spcBef>
                <a:spcPts val="0"/>
              </a:spcBef>
              <a:spcAft>
                <a:spcPct val="0"/>
              </a:spcAft>
              <a:buClrTx/>
              <a:buSzTx/>
              <a:buFont typeface="Arial" panose="020B0604020202020204" pitchFamily="34" charset="0"/>
              <a:buNone/>
              <a:defRPr/>
            </a:pPr>
            <a:r>
              <a:rPr kumimoji="0" lang="zh-CN" altLang="en-US" sz="800" b="0" i="0" u="none" strike="noStrike" kern="1200" cap="none" spc="0" normalizeH="0" baseline="0" noProof="0" dirty="0">
                <a:ln>
                  <a:noFill/>
                </a:ln>
                <a:solidFill>
                  <a:srgbClr val="000000">
                    <a:lumMod val="65000"/>
                    <a:lumOff val="35000"/>
                  </a:srgbClr>
                </a:solidFill>
                <a:effectLst/>
                <a:uLnTx/>
                <a:uFillTx/>
                <a:latin typeface="思源黑体 CN ExtraLight"/>
                <a:ea typeface="思源黑体 CN ExtraLight"/>
                <a:cs typeface="+mn-ea"/>
                <a:sym typeface="Noto Sans S Chinese Regular" panose="020B0500000000000000" pitchFamily="34" charset="-122"/>
              </a:rPr>
              <a:t>请添加你的正文内容请添加你的正文内容</a:t>
            </a:r>
            <a:endParaRPr kumimoji="0" lang="en-GB" altLang="zh-CN" sz="800" b="0" i="0" u="none" strike="noStrike" kern="1200" cap="none" spc="0" normalizeH="0" baseline="0" noProof="0" dirty="0">
              <a:ln>
                <a:noFill/>
              </a:ln>
              <a:solidFill>
                <a:srgbClr val="000000">
                  <a:lumMod val="65000"/>
                  <a:lumOff val="35000"/>
                </a:srgbClr>
              </a:solidFill>
              <a:effectLst/>
              <a:uLnTx/>
              <a:uFillTx/>
              <a:latin typeface="思源黑体 CN ExtraLight"/>
              <a:ea typeface="思源黑体 CN ExtraLight"/>
              <a:cs typeface="+mn-ea"/>
              <a:sym typeface="Noto Sans S Chinese Regular" panose="020B0500000000000000" pitchFamily="34" charset="-122"/>
            </a:endParaRPr>
          </a:p>
          <a:p>
            <a:pPr marL="0" marR="0" lvl="0" indent="0" algn="ctr" defTabSz="914400" rtl="0" eaLnBrk="0" fontAlgn="base" latinLnBrk="0" hangingPunct="0">
              <a:lnSpc>
                <a:spcPct val="150000"/>
              </a:lnSpc>
              <a:spcBef>
                <a:spcPts val="0"/>
              </a:spcBef>
              <a:spcAft>
                <a:spcPct val="0"/>
              </a:spcAft>
              <a:buClrTx/>
              <a:buSzTx/>
              <a:buFont typeface="Arial" panose="020B0604020202020204" pitchFamily="34" charset="0"/>
              <a:buNone/>
              <a:defRPr/>
            </a:pPr>
            <a:endParaRPr kumimoji="0" lang="en-GB" altLang="zh-CN" sz="800" b="0" i="0" u="none" strike="noStrike" kern="1200" cap="none" spc="0" normalizeH="0" baseline="0" noProof="0" dirty="0">
              <a:ln>
                <a:noFill/>
              </a:ln>
              <a:solidFill>
                <a:srgbClr val="000000">
                  <a:lumMod val="65000"/>
                  <a:lumOff val="35000"/>
                </a:srgbClr>
              </a:solidFill>
              <a:effectLst/>
              <a:uLnTx/>
              <a:uFillTx/>
              <a:latin typeface="思源黑体 CN ExtraLight"/>
              <a:ea typeface="思源黑体 CN ExtraLight"/>
              <a:cs typeface="+mn-ea"/>
              <a:sym typeface="Noto Sans S Chinese Regular" panose="020B0500000000000000" pitchFamily="34" charset="-122"/>
            </a:endParaRPr>
          </a:p>
        </p:txBody>
      </p:sp>
      <p:sp>
        <p:nvSpPr>
          <p:cNvPr id="45" name="Text box4"/>
          <p:cNvSpPr txBox="1"/>
          <p:nvPr/>
        </p:nvSpPr>
        <p:spPr>
          <a:xfrm>
            <a:off x="1071598" y="5079616"/>
            <a:ext cx="2775996" cy="338340"/>
          </a:xfrm>
          <a:prstGeom prst="rect">
            <a:avLst/>
          </a:prstGeom>
        </p:spPr>
        <p:txBody>
          <a:bodyPr vert="horz" lIns="0" tIns="98480" rIns="0" bIns="98480" anchor="ctr"/>
          <a:lstStyle>
            <a:lvl1pPr marL="0" indent="0" algn="r" rtl="0" eaLnBrk="0" fontAlgn="base" hangingPunct="0">
              <a:lnSpc>
                <a:spcPct val="100000"/>
              </a:lnSpc>
              <a:spcBef>
                <a:spcPts val="0"/>
              </a:spcBef>
              <a:spcAft>
                <a:spcPts val="0"/>
              </a:spcAft>
              <a:buFont typeface="Arial" panose="020B0604020202020204" pitchFamily="34" charset="0"/>
              <a:buNone/>
              <a:defRPr sz="1265" b="1" kern="1200">
                <a:solidFill>
                  <a:schemeClr val="tx1">
                    <a:lumMod val="75000"/>
                    <a:lumOff val="25000"/>
                  </a:schemeClr>
                </a:solidFill>
                <a:latin typeface="Lato Regular"/>
                <a:ea typeface="+mn-ea"/>
                <a:cs typeface="Lato Regular"/>
              </a:defRPr>
            </a:lvl1pPr>
            <a:lvl2pPr marL="1041400" indent="-400050" algn="l" rtl="0" eaLnBrk="0" fontAlgn="base" hangingPunct="0">
              <a:spcBef>
                <a:spcPct val="20000"/>
              </a:spcBef>
              <a:spcAft>
                <a:spcPct val="0"/>
              </a:spcAft>
              <a:buFont typeface="Arial" panose="020B0604020202020204" pitchFamily="34" charset="0"/>
              <a:buChar char="–"/>
              <a:defRPr sz="4000" kern="1200">
                <a:solidFill>
                  <a:schemeClr val="tx1"/>
                </a:solidFill>
                <a:latin typeface="+mn-lt"/>
                <a:ea typeface="+mn-ea"/>
                <a:cs typeface="+mn-cs"/>
              </a:defRPr>
            </a:lvl2pPr>
            <a:lvl3pPr marL="1605280" indent="-319405" algn="l" rtl="0" eaLnBrk="0" fontAlgn="base" hangingPunct="0">
              <a:spcBef>
                <a:spcPct val="20000"/>
              </a:spcBef>
              <a:spcAft>
                <a:spcPct val="0"/>
              </a:spcAft>
              <a:buFont typeface="Arial" panose="020B0604020202020204" pitchFamily="34" charset="0"/>
              <a:buChar char="•"/>
              <a:defRPr sz="3400" kern="1200">
                <a:solidFill>
                  <a:schemeClr val="tx1"/>
                </a:solidFill>
                <a:latin typeface="+mn-lt"/>
                <a:ea typeface="+mn-ea"/>
                <a:cs typeface="+mn-cs"/>
              </a:defRPr>
            </a:lvl3pPr>
            <a:lvl4pPr marL="2247900" indent="-319405"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4pPr>
            <a:lvl5pPr marL="2891155" indent="-319405"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5pPr>
            <a:lvl6pPr marL="353441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6pPr>
            <a:lvl7pPr marL="417703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7pPr>
            <a:lvl8pPr marL="481965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8pPr>
            <a:lvl9pPr marL="546227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9pPr>
          </a:lstStyle>
          <a:p>
            <a:pPr marL="0" marR="0" lvl="0" indent="0" algn="ctr" defTabSz="914400" rtl="0" eaLnBrk="0" fontAlgn="base" latinLnBrk="0" hangingPunct="0">
              <a:lnSpc>
                <a:spcPct val="100000"/>
              </a:lnSpc>
              <a:spcBef>
                <a:spcPts val="0"/>
              </a:spcBef>
              <a:spcAft>
                <a:spcPts val="0"/>
              </a:spcAft>
              <a:buClrTx/>
              <a:buSzTx/>
              <a:buFont typeface="Arial" panose="020B0604020202020204" pitchFamily="34" charset="0"/>
              <a:buNone/>
              <a:defRPr/>
            </a:pPr>
            <a:r>
              <a:rPr kumimoji="0" lang="zh-CN" altLang="en-US" sz="1515" b="0" i="0" u="none" strike="noStrike" kern="1200" cap="none" spc="0" normalizeH="0" baseline="0" noProof="0" dirty="0">
                <a:ln>
                  <a:noFill/>
                </a:ln>
                <a:solidFill>
                  <a:srgbClr val="000000">
                    <a:lumMod val="65000"/>
                    <a:lumOff val="35000"/>
                  </a:srgbClr>
                </a:solidFill>
                <a:effectLst/>
                <a:uLnTx/>
                <a:uFillTx/>
                <a:latin typeface="思源黑体 CN Bold"/>
                <a:ea typeface="思源黑体 CN Bold"/>
                <a:sym typeface="Noto Sans S Chinese Regular" panose="020B0500000000000000" pitchFamily="34" charset="-122"/>
              </a:rPr>
              <a:t>请添加你的标题</a:t>
            </a:r>
            <a:endParaRPr kumimoji="0" lang="zh-CN" altLang="en-US" sz="1515" b="0" i="0" u="none" strike="noStrike" kern="1200" cap="none" spc="0" normalizeH="0" baseline="0" noProof="0" dirty="0">
              <a:ln>
                <a:noFill/>
              </a:ln>
              <a:solidFill>
                <a:srgbClr val="000000">
                  <a:lumMod val="65000"/>
                  <a:lumOff val="35000"/>
                </a:srgbClr>
              </a:solidFill>
              <a:effectLst/>
              <a:uLnTx/>
              <a:uFillTx/>
              <a:latin typeface="思源黑体 CN Bold"/>
              <a:ea typeface="思源黑体 CN Bold"/>
              <a:sym typeface="Noto Sans S Chinese Regular" panose="020B0500000000000000" pitchFamily="34" charset="-122"/>
            </a:endParaRPr>
          </a:p>
        </p:txBody>
      </p:sp>
      <p:sp>
        <p:nvSpPr>
          <p:cNvPr id="46" name="Text box5"/>
          <p:cNvSpPr txBox="1"/>
          <p:nvPr/>
        </p:nvSpPr>
        <p:spPr>
          <a:xfrm>
            <a:off x="1269950" y="5448055"/>
            <a:ext cx="2264416" cy="548437"/>
          </a:xfrm>
          <a:prstGeom prst="rect">
            <a:avLst/>
          </a:prstGeom>
        </p:spPr>
        <p:txBody>
          <a:bodyPr vert="horz" lIns="0" tIns="0" rIns="0" bIns="0"/>
          <a:lstStyle>
            <a:lvl1pPr marL="0" indent="0" algn="r" rtl="0" eaLnBrk="0" fontAlgn="base" hangingPunct="0">
              <a:lnSpc>
                <a:spcPct val="150000"/>
              </a:lnSpc>
              <a:spcBef>
                <a:spcPts val="0"/>
              </a:spcBef>
              <a:spcAft>
                <a:spcPct val="0"/>
              </a:spcAft>
              <a:buFont typeface="Arial" panose="020B0604020202020204" pitchFamily="34" charset="0"/>
              <a:buNone/>
              <a:defRPr sz="1000" kern="1200" baseline="0">
                <a:solidFill>
                  <a:schemeClr val="tx1">
                    <a:lumMod val="50000"/>
                    <a:lumOff val="50000"/>
                  </a:schemeClr>
                </a:solidFill>
                <a:latin typeface="Lato Regular"/>
                <a:ea typeface="+mn-ea"/>
                <a:cs typeface="Lato Regular"/>
              </a:defRPr>
            </a:lvl1pPr>
            <a:lvl2pPr marL="1041400" indent="-400050" algn="l" rtl="0" eaLnBrk="0" fontAlgn="base" hangingPunct="0">
              <a:spcBef>
                <a:spcPct val="20000"/>
              </a:spcBef>
              <a:spcAft>
                <a:spcPct val="0"/>
              </a:spcAft>
              <a:buFont typeface="Arial" panose="020B0604020202020204" pitchFamily="34" charset="0"/>
              <a:buChar char="–"/>
              <a:defRPr sz="4000" kern="1200">
                <a:solidFill>
                  <a:schemeClr val="tx1"/>
                </a:solidFill>
                <a:latin typeface="+mn-lt"/>
                <a:ea typeface="+mn-ea"/>
                <a:cs typeface="+mn-cs"/>
              </a:defRPr>
            </a:lvl2pPr>
            <a:lvl3pPr marL="1605280" indent="-319405" algn="l" rtl="0" eaLnBrk="0" fontAlgn="base" hangingPunct="0">
              <a:spcBef>
                <a:spcPct val="20000"/>
              </a:spcBef>
              <a:spcAft>
                <a:spcPct val="0"/>
              </a:spcAft>
              <a:buFont typeface="Arial" panose="020B0604020202020204" pitchFamily="34" charset="0"/>
              <a:buChar char="•"/>
              <a:defRPr sz="3400" kern="1200">
                <a:solidFill>
                  <a:schemeClr val="tx1"/>
                </a:solidFill>
                <a:latin typeface="+mn-lt"/>
                <a:ea typeface="+mn-ea"/>
                <a:cs typeface="+mn-cs"/>
              </a:defRPr>
            </a:lvl3pPr>
            <a:lvl4pPr marL="2247900" indent="-319405"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4pPr>
            <a:lvl5pPr marL="2891155" indent="-319405"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5pPr>
            <a:lvl6pPr marL="353441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6pPr>
            <a:lvl7pPr marL="417703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7pPr>
            <a:lvl8pPr marL="481965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8pPr>
            <a:lvl9pPr marL="546227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9pPr>
          </a:lstStyle>
          <a:p>
            <a:pPr marL="0" marR="0" lvl="0" indent="0" algn="ctr" defTabSz="914400" rtl="0" eaLnBrk="0" fontAlgn="base" latinLnBrk="0" hangingPunct="0">
              <a:lnSpc>
                <a:spcPct val="150000"/>
              </a:lnSpc>
              <a:spcBef>
                <a:spcPts val="0"/>
              </a:spcBef>
              <a:spcAft>
                <a:spcPct val="0"/>
              </a:spcAft>
              <a:buClrTx/>
              <a:buSzTx/>
              <a:buFont typeface="Arial" panose="020B0604020202020204" pitchFamily="34" charset="0"/>
              <a:buNone/>
              <a:defRPr/>
            </a:pPr>
            <a:r>
              <a:rPr kumimoji="0" lang="zh-CN" altLang="en-US" sz="800" b="0" i="0" u="none" strike="noStrike" kern="1200" cap="none" spc="0" normalizeH="0" baseline="0" noProof="0" dirty="0">
                <a:ln>
                  <a:noFill/>
                </a:ln>
                <a:solidFill>
                  <a:srgbClr val="000000">
                    <a:lumMod val="65000"/>
                    <a:lumOff val="35000"/>
                  </a:srgbClr>
                </a:solidFill>
                <a:effectLst/>
                <a:uLnTx/>
                <a:uFillTx/>
                <a:latin typeface="思源黑体 CN ExtraLight"/>
                <a:ea typeface="思源黑体 CN ExtraLight"/>
                <a:cs typeface="+mn-ea"/>
                <a:sym typeface="Noto Sans S Chinese Regular" panose="020B0500000000000000" pitchFamily="34" charset="-122"/>
              </a:rPr>
              <a:t>请添加你的正文内容请添加你的正文内容</a:t>
            </a:r>
            <a:endParaRPr kumimoji="0" lang="en-US" altLang="zh-CN" sz="800" b="0" i="0" u="none" strike="noStrike" kern="1200" cap="none" spc="0" normalizeH="0" baseline="0" noProof="0" dirty="0">
              <a:ln>
                <a:noFill/>
              </a:ln>
              <a:solidFill>
                <a:srgbClr val="000000">
                  <a:lumMod val="65000"/>
                  <a:lumOff val="35000"/>
                </a:srgbClr>
              </a:solidFill>
              <a:effectLst/>
              <a:uLnTx/>
              <a:uFillTx/>
              <a:latin typeface="思源黑体 CN ExtraLight"/>
              <a:ea typeface="思源黑体 CN ExtraLight"/>
              <a:cs typeface="+mn-ea"/>
              <a:sym typeface="Noto Sans S Chinese Regular" panose="020B0500000000000000" pitchFamily="34" charset="-122"/>
            </a:endParaRPr>
          </a:p>
          <a:p>
            <a:pPr marL="0" marR="0" lvl="0" indent="0" algn="ctr" defTabSz="914400" rtl="0" eaLnBrk="0" fontAlgn="base" latinLnBrk="0" hangingPunct="0">
              <a:lnSpc>
                <a:spcPct val="150000"/>
              </a:lnSpc>
              <a:spcBef>
                <a:spcPts val="0"/>
              </a:spcBef>
              <a:spcAft>
                <a:spcPct val="0"/>
              </a:spcAft>
              <a:buClrTx/>
              <a:buSzTx/>
              <a:buFont typeface="Arial" panose="020B0604020202020204" pitchFamily="34" charset="0"/>
              <a:buNone/>
              <a:defRPr/>
            </a:pPr>
            <a:r>
              <a:rPr kumimoji="0" lang="zh-CN" altLang="en-US" sz="800" b="0" i="0" u="none" strike="noStrike" kern="1200" cap="none" spc="0" normalizeH="0" baseline="0" noProof="0" dirty="0">
                <a:ln>
                  <a:noFill/>
                </a:ln>
                <a:solidFill>
                  <a:srgbClr val="000000">
                    <a:lumMod val="65000"/>
                    <a:lumOff val="35000"/>
                  </a:srgbClr>
                </a:solidFill>
                <a:effectLst/>
                <a:uLnTx/>
                <a:uFillTx/>
                <a:latin typeface="思源黑体 CN ExtraLight"/>
                <a:ea typeface="思源黑体 CN ExtraLight"/>
                <a:cs typeface="+mn-ea"/>
                <a:sym typeface="Noto Sans S Chinese Regular" panose="020B0500000000000000" pitchFamily="34" charset="-122"/>
              </a:rPr>
              <a:t>请添加你的正文内容请添加你的正文内容</a:t>
            </a:r>
            <a:endParaRPr kumimoji="0" lang="en-GB" altLang="zh-CN" sz="800" b="0" i="0" u="none" strike="noStrike" kern="1200" cap="none" spc="0" normalizeH="0" baseline="0" noProof="0" dirty="0">
              <a:ln>
                <a:noFill/>
              </a:ln>
              <a:solidFill>
                <a:srgbClr val="000000">
                  <a:lumMod val="65000"/>
                  <a:lumOff val="35000"/>
                </a:srgbClr>
              </a:solidFill>
              <a:effectLst/>
              <a:uLnTx/>
              <a:uFillTx/>
              <a:latin typeface="思源黑体 CN ExtraLight"/>
              <a:ea typeface="思源黑体 CN ExtraLight"/>
              <a:cs typeface="+mn-ea"/>
              <a:sym typeface="Noto Sans S Chinese Regular" panose="020B0500000000000000" pitchFamily="34" charset="-122"/>
            </a:endParaRPr>
          </a:p>
          <a:p>
            <a:pPr marL="0" marR="0" lvl="0" indent="0" algn="ctr" defTabSz="914400" rtl="0" eaLnBrk="0" fontAlgn="base" latinLnBrk="0" hangingPunct="0">
              <a:lnSpc>
                <a:spcPct val="150000"/>
              </a:lnSpc>
              <a:spcBef>
                <a:spcPts val="0"/>
              </a:spcBef>
              <a:spcAft>
                <a:spcPct val="0"/>
              </a:spcAft>
              <a:buClrTx/>
              <a:buSzTx/>
              <a:buFont typeface="Arial" panose="020B0604020202020204" pitchFamily="34" charset="0"/>
              <a:buNone/>
              <a:defRPr/>
            </a:pPr>
            <a:r>
              <a:rPr kumimoji="0" lang="zh-CN" altLang="en-US" sz="800" b="0" i="0" u="none" strike="noStrike" kern="1200" cap="none" spc="0" normalizeH="0" baseline="0" noProof="0" dirty="0">
                <a:ln>
                  <a:noFill/>
                </a:ln>
                <a:solidFill>
                  <a:srgbClr val="000000">
                    <a:lumMod val="65000"/>
                    <a:lumOff val="35000"/>
                  </a:srgbClr>
                </a:solidFill>
                <a:effectLst/>
                <a:uLnTx/>
                <a:uFillTx/>
                <a:latin typeface="思源黑体 CN ExtraLight"/>
                <a:ea typeface="思源黑体 CN ExtraLight"/>
                <a:cs typeface="+mn-ea"/>
                <a:sym typeface="Noto Sans S Chinese Regular" panose="020B0500000000000000" pitchFamily="34" charset="-122"/>
              </a:rPr>
              <a:t>请添加你的正文内容请添加你的正文内容</a:t>
            </a:r>
            <a:endParaRPr kumimoji="0" lang="en-GB" altLang="zh-CN" sz="800" b="0" i="0" u="none" strike="noStrike" kern="1200" cap="none" spc="0" normalizeH="0" baseline="0" noProof="0" dirty="0">
              <a:ln>
                <a:noFill/>
              </a:ln>
              <a:solidFill>
                <a:srgbClr val="000000">
                  <a:lumMod val="65000"/>
                  <a:lumOff val="35000"/>
                </a:srgbClr>
              </a:solidFill>
              <a:effectLst/>
              <a:uLnTx/>
              <a:uFillTx/>
              <a:latin typeface="思源黑体 CN ExtraLight"/>
              <a:ea typeface="思源黑体 CN ExtraLight"/>
              <a:cs typeface="+mn-ea"/>
              <a:sym typeface="Noto Sans S Chinese Regular" panose="020B0500000000000000" pitchFamily="34" charset="-122"/>
            </a:endParaRPr>
          </a:p>
          <a:p>
            <a:pPr marL="0" marR="0" lvl="0" indent="0" algn="ctr" defTabSz="914400" rtl="0" eaLnBrk="0" fontAlgn="base" latinLnBrk="0" hangingPunct="0">
              <a:lnSpc>
                <a:spcPct val="150000"/>
              </a:lnSpc>
              <a:spcBef>
                <a:spcPts val="0"/>
              </a:spcBef>
              <a:spcAft>
                <a:spcPct val="0"/>
              </a:spcAft>
              <a:buClrTx/>
              <a:buSzTx/>
              <a:buFont typeface="Arial" panose="020B0604020202020204" pitchFamily="34" charset="0"/>
              <a:buNone/>
              <a:defRPr/>
            </a:pPr>
            <a:endParaRPr kumimoji="0" lang="en-GB" altLang="zh-CN" sz="800" b="0" i="0" u="none" strike="noStrike" kern="1200" cap="none" spc="0" normalizeH="0" baseline="0" noProof="0" dirty="0">
              <a:ln>
                <a:noFill/>
              </a:ln>
              <a:solidFill>
                <a:srgbClr val="000000">
                  <a:lumMod val="65000"/>
                  <a:lumOff val="35000"/>
                </a:srgbClr>
              </a:solidFill>
              <a:effectLst/>
              <a:uLnTx/>
              <a:uFillTx/>
              <a:latin typeface="思源黑体 CN ExtraLight"/>
              <a:ea typeface="思源黑体 CN ExtraLight"/>
              <a:cs typeface="+mn-ea"/>
              <a:sym typeface="Noto Sans S Chinese Regular" panose="020B0500000000000000" pitchFamily="34" charset="-122"/>
            </a:endParaRPr>
          </a:p>
        </p:txBody>
      </p:sp>
      <p:sp>
        <p:nvSpPr>
          <p:cNvPr id="47" name="Text box6"/>
          <p:cNvSpPr txBox="1"/>
          <p:nvPr/>
        </p:nvSpPr>
        <p:spPr>
          <a:xfrm>
            <a:off x="4720352" y="5079616"/>
            <a:ext cx="2775996" cy="338340"/>
          </a:xfrm>
          <a:prstGeom prst="rect">
            <a:avLst/>
          </a:prstGeom>
        </p:spPr>
        <p:txBody>
          <a:bodyPr vert="horz" lIns="0" tIns="98480" rIns="0" bIns="98480" anchor="ctr"/>
          <a:lstStyle>
            <a:lvl1pPr marL="0" indent="0" algn="r" rtl="0" eaLnBrk="0" fontAlgn="base" hangingPunct="0">
              <a:lnSpc>
                <a:spcPct val="100000"/>
              </a:lnSpc>
              <a:spcBef>
                <a:spcPts val="0"/>
              </a:spcBef>
              <a:spcAft>
                <a:spcPts val="0"/>
              </a:spcAft>
              <a:buFont typeface="Arial" panose="020B0604020202020204" pitchFamily="34" charset="0"/>
              <a:buNone/>
              <a:defRPr sz="1265" b="1" kern="1200">
                <a:solidFill>
                  <a:schemeClr val="tx1">
                    <a:lumMod val="75000"/>
                    <a:lumOff val="25000"/>
                  </a:schemeClr>
                </a:solidFill>
                <a:latin typeface="Lato Regular"/>
                <a:ea typeface="+mn-ea"/>
                <a:cs typeface="Lato Regular"/>
              </a:defRPr>
            </a:lvl1pPr>
            <a:lvl2pPr marL="1041400" indent="-400050" algn="l" rtl="0" eaLnBrk="0" fontAlgn="base" hangingPunct="0">
              <a:spcBef>
                <a:spcPct val="20000"/>
              </a:spcBef>
              <a:spcAft>
                <a:spcPct val="0"/>
              </a:spcAft>
              <a:buFont typeface="Arial" panose="020B0604020202020204" pitchFamily="34" charset="0"/>
              <a:buChar char="–"/>
              <a:defRPr sz="4000" kern="1200">
                <a:solidFill>
                  <a:schemeClr val="tx1"/>
                </a:solidFill>
                <a:latin typeface="+mn-lt"/>
                <a:ea typeface="+mn-ea"/>
                <a:cs typeface="+mn-cs"/>
              </a:defRPr>
            </a:lvl2pPr>
            <a:lvl3pPr marL="1605280" indent="-319405" algn="l" rtl="0" eaLnBrk="0" fontAlgn="base" hangingPunct="0">
              <a:spcBef>
                <a:spcPct val="20000"/>
              </a:spcBef>
              <a:spcAft>
                <a:spcPct val="0"/>
              </a:spcAft>
              <a:buFont typeface="Arial" panose="020B0604020202020204" pitchFamily="34" charset="0"/>
              <a:buChar char="•"/>
              <a:defRPr sz="3400" kern="1200">
                <a:solidFill>
                  <a:schemeClr val="tx1"/>
                </a:solidFill>
                <a:latin typeface="+mn-lt"/>
                <a:ea typeface="+mn-ea"/>
                <a:cs typeface="+mn-cs"/>
              </a:defRPr>
            </a:lvl3pPr>
            <a:lvl4pPr marL="2247900" indent="-319405"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4pPr>
            <a:lvl5pPr marL="2891155" indent="-319405"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5pPr>
            <a:lvl6pPr marL="353441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6pPr>
            <a:lvl7pPr marL="417703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7pPr>
            <a:lvl8pPr marL="481965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8pPr>
            <a:lvl9pPr marL="546227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9pPr>
          </a:lstStyle>
          <a:p>
            <a:pPr marL="0" marR="0" lvl="0" indent="0" algn="ctr" defTabSz="914400" rtl="0" eaLnBrk="0" fontAlgn="base" latinLnBrk="0" hangingPunct="0">
              <a:lnSpc>
                <a:spcPct val="100000"/>
              </a:lnSpc>
              <a:spcBef>
                <a:spcPts val="0"/>
              </a:spcBef>
              <a:spcAft>
                <a:spcPts val="0"/>
              </a:spcAft>
              <a:buClrTx/>
              <a:buSzTx/>
              <a:buFont typeface="Arial" panose="020B0604020202020204" pitchFamily="34" charset="0"/>
              <a:buNone/>
              <a:defRPr/>
            </a:pPr>
            <a:r>
              <a:rPr kumimoji="0" lang="zh-CN" altLang="en-US" sz="1515" b="0" i="0" u="none" strike="noStrike" kern="1200" cap="none" spc="0" normalizeH="0" baseline="0" noProof="0" dirty="0">
                <a:ln>
                  <a:noFill/>
                </a:ln>
                <a:solidFill>
                  <a:srgbClr val="000000">
                    <a:lumMod val="65000"/>
                    <a:lumOff val="35000"/>
                  </a:srgbClr>
                </a:solidFill>
                <a:effectLst/>
                <a:uLnTx/>
                <a:uFillTx/>
                <a:latin typeface="思源黑体 CN Bold"/>
                <a:ea typeface="思源黑体 CN Bold"/>
                <a:sym typeface="Noto Sans S Chinese Regular" panose="020B0500000000000000" pitchFamily="34" charset="-122"/>
              </a:rPr>
              <a:t>请添加你的标题</a:t>
            </a:r>
            <a:endParaRPr kumimoji="0" lang="zh-CN" altLang="en-US" sz="1515" b="0" i="0" u="none" strike="noStrike" kern="1200" cap="none" spc="0" normalizeH="0" baseline="0" noProof="0" dirty="0">
              <a:ln>
                <a:noFill/>
              </a:ln>
              <a:solidFill>
                <a:srgbClr val="000000">
                  <a:lumMod val="65000"/>
                  <a:lumOff val="35000"/>
                </a:srgbClr>
              </a:solidFill>
              <a:effectLst/>
              <a:uLnTx/>
              <a:uFillTx/>
              <a:latin typeface="思源黑体 CN Bold"/>
              <a:ea typeface="思源黑体 CN Bold"/>
              <a:sym typeface="Noto Sans S Chinese Regular" panose="020B0500000000000000" pitchFamily="34" charset="-122"/>
            </a:endParaRPr>
          </a:p>
        </p:txBody>
      </p:sp>
      <p:sp>
        <p:nvSpPr>
          <p:cNvPr id="48" name="Text box7"/>
          <p:cNvSpPr txBox="1"/>
          <p:nvPr/>
        </p:nvSpPr>
        <p:spPr>
          <a:xfrm>
            <a:off x="4918704" y="5448055"/>
            <a:ext cx="2264416" cy="548437"/>
          </a:xfrm>
          <a:prstGeom prst="rect">
            <a:avLst/>
          </a:prstGeom>
        </p:spPr>
        <p:txBody>
          <a:bodyPr vert="horz" lIns="0" tIns="0" rIns="0" bIns="0"/>
          <a:lstStyle>
            <a:lvl1pPr marL="0" indent="0" algn="r" rtl="0" eaLnBrk="0" fontAlgn="base" hangingPunct="0">
              <a:lnSpc>
                <a:spcPct val="150000"/>
              </a:lnSpc>
              <a:spcBef>
                <a:spcPts val="0"/>
              </a:spcBef>
              <a:spcAft>
                <a:spcPct val="0"/>
              </a:spcAft>
              <a:buFont typeface="Arial" panose="020B0604020202020204" pitchFamily="34" charset="0"/>
              <a:buNone/>
              <a:defRPr sz="1000" kern="1200" baseline="0">
                <a:solidFill>
                  <a:schemeClr val="tx1">
                    <a:lumMod val="50000"/>
                    <a:lumOff val="50000"/>
                  </a:schemeClr>
                </a:solidFill>
                <a:latin typeface="Lato Regular"/>
                <a:ea typeface="+mn-ea"/>
                <a:cs typeface="Lato Regular"/>
              </a:defRPr>
            </a:lvl1pPr>
            <a:lvl2pPr marL="1041400" indent="-400050" algn="l" rtl="0" eaLnBrk="0" fontAlgn="base" hangingPunct="0">
              <a:spcBef>
                <a:spcPct val="20000"/>
              </a:spcBef>
              <a:spcAft>
                <a:spcPct val="0"/>
              </a:spcAft>
              <a:buFont typeface="Arial" panose="020B0604020202020204" pitchFamily="34" charset="0"/>
              <a:buChar char="–"/>
              <a:defRPr sz="4000" kern="1200">
                <a:solidFill>
                  <a:schemeClr val="tx1"/>
                </a:solidFill>
                <a:latin typeface="+mn-lt"/>
                <a:ea typeface="+mn-ea"/>
                <a:cs typeface="+mn-cs"/>
              </a:defRPr>
            </a:lvl2pPr>
            <a:lvl3pPr marL="1605280" indent="-319405" algn="l" rtl="0" eaLnBrk="0" fontAlgn="base" hangingPunct="0">
              <a:spcBef>
                <a:spcPct val="20000"/>
              </a:spcBef>
              <a:spcAft>
                <a:spcPct val="0"/>
              </a:spcAft>
              <a:buFont typeface="Arial" panose="020B0604020202020204" pitchFamily="34" charset="0"/>
              <a:buChar char="•"/>
              <a:defRPr sz="3400" kern="1200">
                <a:solidFill>
                  <a:schemeClr val="tx1"/>
                </a:solidFill>
                <a:latin typeface="+mn-lt"/>
                <a:ea typeface="+mn-ea"/>
                <a:cs typeface="+mn-cs"/>
              </a:defRPr>
            </a:lvl3pPr>
            <a:lvl4pPr marL="2247900" indent="-319405"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4pPr>
            <a:lvl5pPr marL="2891155" indent="-319405"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5pPr>
            <a:lvl6pPr marL="353441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6pPr>
            <a:lvl7pPr marL="417703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7pPr>
            <a:lvl8pPr marL="481965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8pPr>
            <a:lvl9pPr marL="546227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9pPr>
          </a:lstStyle>
          <a:p>
            <a:pPr marL="0" marR="0" lvl="0" indent="0" algn="ctr" defTabSz="914400" rtl="0" eaLnBrk="0" fontAlgn="base" latinLnBrk="0" hangingPunct="0">
              <a:lnSpc>
                <a:spcPct val="150000"/>
              </a:lnSpc>
              <a:spcBef>
                <a:spcPts val="0"/>
              </a:spcBef>
              <a:spcAft>
                <a:spcPct val="0"/>
              </a:spcAft>
              <a:buClrTx/>
              <a:buSzTx/>
              <a:buFont typeface="Arial" panose="020B0604020202020204" pitchFamily="34" charset="0"/>
              <a:buNone/>
              <a:defRPr/>
            </a:pPr>
            <a:r>
              <a:rPr kumimoji="0" lang="zh-CN" altLang="en-US" sz="800" b="0" i="0" u="none" strike="noStrike" kern="1200" cap="none" spc="0" normalizeH="0" baseline="0" noProof="0" dirty="0">
                <a:ln>
                  <a:noFill/>
                </a:ln>
                <a:solidFill>
                  <a:srgbClr val="000000">
                    <a:lumMod val="65000"/>
                    <a:lumOff val="35000"/>
                  </a:srgbClr>
                </a:solidFill>
                <a:effectLst/>
                <a:uLnTx/>
                <a:uFillTx/>
                <a:latin typeface="思源黑体 CN ExtraLight"/>
                <a:ea typeface="思源黑体 CN ExtraLight"/>
                <a:cs typeface="+mn-ea"/>
                <a:sym typeface="Noto Sans S Chinese Regular" panose="020B0500000000000000" pitchFamily="34" charset="-122"/>
              </a:rPr>
              <a:t>请添加你的正文内容请添加你的正文内容</a:t>
            </a:r>
            <a:endParaRPr kumimoji="0" lang="en-US" altLang="zh-CN" sz="800" b="0" i="0" u="none" strike="noStrike" kern="1200" cap="none" spc="0" normalizeH="0" baseline="0" noProof="0" dirty="0">
              <a:ln>
                <a:noFill/>
              </a:ln>
              <a:solidFill>
                <a:srgbClr val="000000">
                  <a:lumMod val="65000"/>
                  <a:lumOff val="35000"/>
                </a:srgbClr>
              </a:solidFill>
              <a:effectLst/>
              <a:uLnTx/>
              <a:uFillTx/>
              <a:latin typeface="思源黑体 CN ExtraLight"/>
              <a:ea typeface="思源黑体 CN ExtraLight"/>
              <a:cs typeface="+mn-ea"/>
              <a:sym typeface="Noto Sans S Chinese Regular" panose="020B0500000000000000" pitchFamily="34" charset="-122"/>
            </a:endParaRPr>
          </a:p>
          <a:p>
            <a:pPr marL="0" marR="0" lvl="0" indent="0" algn="ctr" defTabSz="914400" rtl="0" eaLnBrk="0" fontAlgn="base" latinLnBrk="0" hangingPunct="0">
              <a:lnSpc>
                <a:spcPct val="150000"/>
              </a:lnSpc>
              <a:spcBef>
                <a:spcPts val="0"/>
              </a:spcBef>
              <a:spcAft>
                <a:spcPct val="0"/>
              </a:spcAft>
              <a:buClrTx/>
              <a:buSzTx/>
              <a:buFont typeface="Arial" panose="020B0604020202020204" pitchFamily="34" charset="0"/>
              <a:buNone/>
              <a:defRPr/>
            </a:pPr>
            <a:r>
              <a:rPr kumimoji="0" lang="zh-CN" altLang="en-US" sz="800" b="0" i="0" u="none" strike="noStrike" kern="1200" cap="none" spc="0" normalizeH="0" baseline="0" noProof="0" dirty="0">
                <a:ln>
                  <a:noFill/>
                </a:ln>
                <a:solidFill>
                  <a:srgbClr val="000000">
                    <a:lumMod val="65000"/>
                    <a:lumOff val="35000"/>
                  </a:srgbClr>
                </a:solidFill>
                <a:effectLst/>
                <a:uLnTx/>
                <a:uFillTx/>
                <a:latin typeface="思源黑体 CN ExtraLight"/>
                <a:ea typeface="思源黑体 CN ExtraLight"/>
                <a:cs typeface="+mn-ea"/>
                <a:sym typeface="Noto Sans S Chinese Regular" panose="020B0500000000000000" pitchFamily="34" charset="-122"/>
              </a:rPr>
              <a:t>请添加你的正文内容请添加你的正文内容</a:t>
            </a:r>
            <a:endParaRPr kumimoji="0" lang="en-GB" altLang="zh-CN" sz="800" b="0" i="0" u="none" strike="noStrike" kern="1200" cap="none" spc="0" normalizeH="0" baseline="0" noProof="0" dirty="0">
              <a:ln>
                <a:noFill/>
              </a:ln>
              <a:solidFill>
                <a:srgbClr val="000000">
                  <a:lumMod val="65000"/>
                  <a:lumOff val="35000"/>
                </a:srgbClr>
              </a:solidFill>
              <a:effectLst/>
              <a:uLnTx/>
              <a:uFillTx/>
              <a:latin typeface="思源黑体 CN ExtraLight"/>
              <a:ea typeface="思源黑体 CN ExtraLight"/>
              <a:cs typeface="+mn-ea"/>
              <a:sym typeface="Noto Sans S Chinese Regular" panose="020B0500000000000000" pitchFamily="34" charset="-122"/>
            </a:endParaRPr>
          </a:p>
          <a:p>
            <a:pPr marL="0" marR="0" lvl="0" indent="0" algn="ctr" defTabSz="914400" rtl="0" eaLnBrk="0" fontAlgn="base" latinLnBrk="0" hangingPunct="0">
              <a:lnSpc>
                <a:spcPct val="150000"/>
              </a:lnSpc>
              <a:spcBef>
                <a:spcPts val="0"/>
              </a:spcBef>
              <a:spcAft>
                <a:spcPct val="0"/>
              </a:spcAft>
              <a:buClrTx/>
              <a:buSzTx/>
              <a:buFont typeface="Arial" panose="020B0604020202020204" pitchFamily="34" charset="0"/>
              <a:buNone/>
              <a:defRPr/>
            </a:pPr>
            <a:r>
              <a:rPr kumimoji="0" lang="zh-CN" altLang="en-US" sz="800" b="0" i="0" u="none" strike="noStrike" kern="1200" cap="none" spc="0" normalizeH="0" baseline="0" noProof="0" dirty="0">
                <a:ln>
                  <a:noFill/>
                </a:ln>
                <a:solidFill>
                  <a:srgbClr val="000000">
                    <a:lumMod val="65000"/>
                    <a:lumOff val="35000"/>
                  </a:srgbClr>
                </a:solidFill>
                <a:effectLst/>
                <a:uLnTx/>
                <a:uFillTx/>
                <a:latin typeface="思源黑体 CN ExtraLight"/>
                <a:ea typeface="思源黑体 CN ExtraLight"/>
                <a:cs typeface="+mn-ea"/>
                <a:sym typeface="Noto Sans S Chinese Regular" panose="020B0500000000000000" pitchFamily="34" charset="-122"/>
              </a:rPr>
              <a:t>请添加你的正文内容请添加你的正文内容</a:t>
            </a:r>
            <a:endParaRPr kumimoji="0" lang="en-GB" altLang="zh-CN" sz="800" b="0" i="0" u="none" strike="noStrike" kern="1200" cap="none" spc="0" normalizeH="0" baseline="0" noProof="0" dirty="0">
              <a:ln>
                <a:noFill/>
              </a:ln>
              <a:solidFill>
                <a:srgbClr val="000000">
                  <a:lumMod val="65000"/>
                  <a:lumOff val="35000"/>
                </a:srgbClr>
              </a:solidFill>
              <a:effectLst/>
              <a:uLnTx/>
              <a:uFillTx/>
              <a:latin typeface="思源黑体 CN ExtraLight"/>
              <a:ea typeface="思源黑体 CN ExtraLight"/>
              <a:cs typeface="+mn-ea"/>
              <a:sym typeface="Noto Sans S Chinese Regular" panose="020B0500000000000000" pitchFamily="34" charset="-122"/>
            </a:endParaRPr>
          </a:p>
          <a:p>
            <a:pPr marL="0" marR="0" lvl="0" indent="0" algn="ctr" defTabSz="914400" rtl="0" eaLnBrk="0" fontAlgn="base" latinLnBrk="0" hangingPunct="0">
              <a:lnSpc>
                <a:spcPct val="150000"/>
              </a:lnSpc>
              <a:spcBef>
                <a:spcPts val="0"/>
              </a:spcBef>
              <a:spcAft>
                <a:spcPct val="0"/>
              </a:spcAft>
              <a:buClrTx/>
              <a:buSzTx/>
              <a:buFont typeface="Arial" panose="020B0604020202020204" pitchFamily="34" charset="0"/>
              <a:buNone/>
              <a:defRPr/>
            </a:pPr>
            <a:endParaRPr kumimoji="0" lang="en-GB" altLang="zh-CN" sz="800" b="0" i="0" u="none" strike="noStrike" kern="1200" cap="none" spc="0" normalizeH="0" baseline="0" noProof="0" dirty="0">
              <a:ln>
                <a:noFill/>
              </a:ln>
              <a:solidFill>
                <a:srgbClr val="000000">
                  <a:lumMod val="65000"/>
                  <a:lumOff val="35000"/>
                </a:srgbClr>
              </a:solidFill>
              <a:effectLst/>
              <a:uLnTx/>
              <a:uFillTx/>
              <a:latin typeface="思源黑体 CN ExtraLight"/>
              <a:ea typeface="思源黑体 CN ExtraLight"/>
              <a:cs typeface="+mn-ea"/>
              <a:sym typeface="Noto Sans S Chinese Regular" panose="020B0500000000000000" pitchFamily="34" charset="-122"/>
            </a:endParaRPr>
          </a:p>
        </p:txBody>
      </p:sp>
      <p:sp>
        <p:nvSpPr>
          <p:cNvPr id="49" name="Text box8"/>
          <p:cNvSpPr txBox="1"/>
          <p:nvPr/>
        </p:nvSpPr>
        <p:spPr>
          <a:xfrm>
            <a:off x="8344406" y="5079616"/>
            <a:ext cx="2775996" cy="338340"/>
          </a:xfrm>
          <a:prstGeom prst="rect">
            <a:avLst/>
          </a:prstGeom>
        </p:spPr>
        <p:txBody>
          <a:bodyPr vert="horz" lIns="0" tIns="98480" rIns="0" bIns="98480" anchor="ctr"/>
          <a:lstStyle>
            <a:lvl1pPr marL="0" indent="0" algn="r" rtl="0" eaLnBrk="0" fontAlgn="base" hangingPunct="0">
              <a:lnSpc>
                <a:spcPct val="100000"/>
              </a:lnSpc>
              <a:spcBef>
                <a:spcPts val="0"/>
              </a:spcBef>
              <a:spcAft>
                <a:spcPts val="0"/>
              </a:spcAft>
              <a:buFont typeface="Arial" panose="020B0604020202020204" pitchFamily="34" charset="0"/>
              <a:buNone/>
              <a:defRPr sz="1265" b="1" kern="1200">
                <a:solidFill>
                  <a:schemeClr val="tx1">
                    <a:lumMod val="75000"/>
                    <a:lumOff val="25000"/>
                  </a:schemeClr>
                </a:solidFill>
                <a:latin typeface="Lato Regular"/>
                <a:ea typeface="+mn-ea"/>
                <a:cs typeface="Lato Regular"/>
              </a:defRPr>
            </a:lvl1pPr>
            <a:lvl2pPr marL="1041400" indent="-400050" algn="l" rtl="0" eaLnBrk="0" fontAlgn="base" hangingPunct="0">
              <a:spcBef>
                <a:spcPct val="20000"/>
              </a:spcBef>
              <a:spcAft>
                <a:spcPct val="0"/>
              </a:spcAft>
              <a:buFont typeface="Arial" panose="020B0604020202020204" pitchFamily="34" charset="0"/>
              <a:buChar char="–"/>
              <a:defRPr sz="4000" kern="1200">
                <a:solidFill>
                  <a:schemeClr val="tx1"/>
                </a:solidFill>
                <a:latin typeface="+mn-lt"/>
                <a:ea typeface="+mn-ea"/>
                <a:cs typeface="+mn-cs"/>
              </a:defRPr>
            </a:lvl2pPr>
            <a:lvl3pPr marL="1605280" indent="-319405" algn="l" rtl="0" eaLnBrk="0" fontAlgn="base" hangingPunct="0">
              <a:spcBef>
                <a:spcPct val="20000"/>
              </a:spcBef>
              <a:spcAft>
                <a:spcPct val="0"/>
              </a:spcAft>
              <a:buFont typeface="Arial" panose="020B0604020202020204" pitchFamily="34" charset="0"/>
              <a:buChar char="•"/>
              <a:defRPr sz="3400" kern="1200">
                <a:solidFill>
                  <a:schemeClr val="tx1"/>
                </a:solidFill>
                <a:latin typeface="+mn-lt"/>
                <a:ea typeface="+mn-ea"/>
                <a:cs typeface="+mn-cs"/>
              </a:defRPr>
            </a:lvl3pPr>
            <a:lvl4pPr marL="2247900" indent="-319405"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4pPr>
            <a:lvl5pPr marL="2891155" indent="-319405"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5pPr>
            <a:lvl6pPr marL="353441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6pPr>
            <a:lvl7pPr marL="417703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7pPr>
            <a:lvl8pPr marL="481965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8pPr>
            <a:lvl9pPr marL="546227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9pPr>
          </a:lstStyle>
          <a:p>
            <a:pPr marL="0" marR="0" lvl="0" indent="0" algn="ctr" defTabSz="914400" rtl="0" eaLnBrk="0" fontAlgn="base" latinLnBrk="0" hangingPunct="0">
              <a:lnSpc>
                <a:spcPct val="100000"/>
              </a:lnSpc>
              <a:spcBef>
                <a:spcPts val="0"/>
              </a:spcBef>
              <a:spcAft>
                <a:spcPts val="0"/>
              </a:spcAft>
              <a:buClrTx/>
              <a:buSzTx/>
              <a:buFont typeface="Arial" panose="020B0604020202020204" pitchFamily="34" charset="0"/>
              <a:buNone/>
              <a:defRPr/>
            </a:pPr>
            <a:r>
              <a:rPr kumimoji="0" lang="zh-CN" altLang="en-US" sz="1515" b="0" i="0" u="none" strike="noStrike" kern="1200" cap="none" spc="0" normalizeH="0" baseline="0" noProof="0" dirty="0">
                <a:ln>
                  <a:noFill/>
                </a:ln>
                <a:solidFill>
                  <a:srgbClr val="000000">
                    <a:lumMod val="65000"/>
                    <a:lumOff val="35000"/>
                  </a:srgbClr>
                </a:solidFill>
                <a:effectLst/>
                <a:uLnTx/>
                <a:uFillTx/>
                <a:latin typeface="思源黑体 CN Bold"/>
                <a:ea typeface="思源黑体 CN Bold"/>
                <a:sym typeface="Noto Sans S Chinese Regular" panose="020B0500000000000000" pitchFamily="34" charset="-122"/>
              </a:rPr>
              <a:t>请添加你的标题</a:t>
            </a:r>
            <a:endParaRPr kumimoji="0" lang="zh-CN" altLang="en-US" sz="1515" b="0" i="0" u="none" strike="noStrike" kern="1200" cap="none" spc="0" normalizeH="0" baseline="0" noProof="0" dirty="0">
              <a:ln>
                <a:noFill/>
              </a:ln>
              <a:solidFill>
                <a:srgbClr val="000000">
                  <a:lumMod val="65000"/>
                  <a:lumOff val="35000"/>
                </a:srgbClr>
              </a:solidFill>
              <a:effectLst/>
              <a:uLnTx/>
              <a:uFillTx/>
              <a:latin typeface="思源黑体 CN Bold"/>
              <a:ea typeface="思源黑体 CN Bold"/>
              <a:sym typeface="Noto Sans S Chinese Regular" panose="020B0500000000000000" pitchFamily="34" charset="-122"/>
            </a:endParaRPr>
          </a:p>
        </p:txBody>
      </p:sp>
      <p:sp>
        <p:nvSpPr>
          <p:cNvPr id="50" name="Text box9"/>
          <p:cNvSpPr txBox="1"/>
          <p:nvPr/>
        </p:nvSpPr>
        <p:spPr>
          <a:xfrm>
            <a:off x="8542758" y="5448055"/>
            <a:ext cx="2264416" cy="548437"/>
          </a:xfrm>
          <a:prstGeom prst="rect">
            <a:avLst/>
          </a:prstGeom>
        </p:spPr>
        <p:txBody>
          <a:bodyPr vert="horz" lIns="0" tIns="0" rIns="0" bIns="0"/>
          <a:lstStyle>
            <a:lvl1pPr marL="0" indent="0" algn="r" rtl="0" eaLnBrk="0" fontAlgn="base" hangingPunct="0">
              <a:lnSpc>
                <a:spcPct val="150000"/>
              </a:lnSpc>
              <a:spcBef>
                <a:spcPts val="0"/>
              </a:spcBef>
              <a:spcAft>
                <a:spcPct val="0"/>
              </a:spcAft>
              <a:buFont typeface="Arial" panose="020B0604020202020204" pitchFamily="34" charset="0"/>
              <a:buNone/>
              <a:defRPr sz="1000" kern="1200" baseline="0">
                <a:solidFill>
                  <a:schemeClr val="tx1">
                    <a:lumMod val="50000"/>
                    <a:lumOff val="50000"/>
                  </a:schemeClr>
                </a:solidFill>
                <a:latin typeface="Lato Regular"/>
                <a:ea typeface="+mn-ea"/>
                <a:cs typeface="Lato Regular"/>
              </a:defRPr>
            </a:lvl1pPr>
            <a:lvl2pPr marL="1041400" indent="-400050" algn="l" rtl="0" eaLnBrk="0" fontAlgn="base" hangingPunct="0">
              <a:spcBef>
                <a:spcPct val="20000"/>
              </a:spcBef>
              <a:spcAft>
                <a:spcPct val="0"/>
              </a:spcAft>
              <a:buFont typeface="Arial" panose="020B0604020202020204" pitchFamily="34" charset="0"/>
              <a:buChar char="–"/>
              <a:defRPr sz="4000" kern="1200">
                <a:solidFill>
                  <a:schemeClr val="tx1"/>
                </a:solidFill>
                <a:latin typeface="+mn-lt"/>
                <a:ea typeface="+mn-ea"/>
                <a:cs typeface="+mn-cs"/>
              </a:defRPr>
            </a:lvl2pPr>
            <a:lvl3pPr marL="1605280" indent="-319405" algn="l" rtl="0" eaLnBrk="0" fontAlgn="base" hangingPunct="0">
              <a:spcBef>
                <a:spcPct val="20000"/>
              </a:spcBef>
              <a:spcAft>
                <a:spcPct val="0"/>
              </a:spcAft>
              <a:buFont typeface="Arial" panose="020B0604020202020204" pitchFamily="34" charset="0"/>
              <a:buChar char="•"/>
              <a:defRPr sz="3400" kern="1200">
                <a:solidFill>
                  <a:schemeClr val="tx1"/>
                </a:solidFill>
                <a:latin typeface="+mn-lt"/>
                <a:ea typeface="+mn-ea"/>
                <a:cs typeface="+mn-cs"/>
              </a:defRPr>
            </a:lvl3pPr>
            <a:lvl4pPr marL="2247900" indent="-319405"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4pPr>
            <a:lvl5pPr marL="2891155" indent="-319405"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5pPr>
            <a:lvl6pPr marL="353441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6pPr>
            <a:lvl7pPr marL="417703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7pPr>
            <a:lvl8pPr marL="481965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8pPr>
            <a:lvl9pPr marL="546227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9pPr>
          </a:lstStyle>
          <a:p>
            <a:pPr marL="0" marR="0" lvl="0" indent="0" algn="ctr" defTabSz="914400" rtl="0" eaLnBrk="0" fontAlgn="base" latinLnBrk="0" hangingPunct="0">
              <a:lnSpc>
                <a:spcPct val="150000"/>
              </a:lnSpc>
              <a:spcBef>
                <a:spcPts val="0"/>
              </a:spcBef>
              <a:spcAft>
                <a:spcPct val="0"/>
              </a:spcAft>
              <a:buClrTx/>
              <a:buSzTx/>
              <a:buFont typeface="Arial" panose="020B0604020202020204" pitchFamily="34" charset="0"/>
              <a:buNone/>
              <a:defRPr/>
            </a:pPr>
            <a:r>
              <a:rPr kumimoji="0" lang="zh-CN" altLang="en-US" sz="800" b="0" i="0" u="none" strike="noStrike" kern="1200" cap="none" spc="0" normalizeH="0" baseline="0" noProof="0" dirty="0">
                <a:ln>
                  <a:noFill/>
                </a:ln>
                <a:solidFill>
                  <a:srgbClr val="000000">
                    <a:lumMod val="65000"/>
                    <a:lumOff val="35000"/>
                  </a:srgbClr>
                </a:solidFill>
                <a:effectLst/>
                <a:uLnTx/>
                <a:uFillTx/>
                <a:latin typeface="思源黑体 CN ExtraLight"/>
                <a:ea typeface="思源黑体 CN ExtraLight"/>
                <a:cs typeface="+mn-ea"/>
                <a:sym typeface="Noto Sans S Chinese Regular" panose="020B0500000000000000" pitchFamily="34" charset="-122"/>
              </a:rPr>
              <a:t>请添加你的正文内容请添加你的正文内容</a:t>
            </a:r>
            <a:endParaRPr kumimoji="0" lang="en-US" altLang="zh-CN" sz="800" b="0" i="0" u="none" strike="noStrike" kern="1200" cap="none" spc="0" normalizeH="0" baseline="0" noProof="0" dirty="0">
              <a:ln>
                <a:noFill/>
              </a:ln>
              <a:solidFill>
                <a:srgbClr val="000000">
                  <a:lumMod val="65000"/>
                  <a:lumOff val="35000"/>
                </a:srgbClr>
              </a:solidFill>
              <a:effectLst/>
              <a:uLnTx/>
              <a:uFillTx/>
              <a:latin typeface="思源黑体 CN ExtraLight"/>
              <a:ea typeface="思源黑体 CN ExtraLight"/>
              <a:cs typeface="+mn-ea"/>
              <a:sym typeface="Noto Sans S Chinese Regular" panose="020B0500000000000000" pitchFamily="34" charset="-122"/>
            </a:endParaRPr>
          </a:p>
          <a:p>
            <a:pPr marL="0" marR="0" lvl="0" indent="0" algn="ctr" defTabSz="914400" rtl="0" eaLnBrk="0" fontAlgn="base" latinLnBrk="0" hangingPunct="0">
              <a:lnSpc>
                <a:spcPct val="150000"/>
              </a:lnSpc>
              <a:spcBef>
                <a:spcPts val="0"/>
              </a:spcBef>
              <a:spcAft>
                <a:spcPct val="0"/>
              </a:spcAft>
              <a:buClrTx/>
              <a:buSzTx/>
              <a:buFont typeface="Arial" panose="020B0604020202020204" pitchFamily="34" charset="0"/>
              <a:buNone/>
              <a:defRPr/>
            </a:pPr>
            <a:r>
              <a:rPr kumimoji="0" lang="zh-CN" altLang="en-US" sz="800" b="0" i="0" u="none" strike="noStrike" kern="1200" cap="none" spc="0" normalizeH="0" baseline="0" noProof="0" dirty="0">
                <a:ln>
                  <a:noFill/>
                </a:ln>
                <a:solidFill>
                  <a:srgbClr val="000000">
                    <a:lumMod val="65000"/>
                    <a:lumOff val="35000"/>
                  </a:srgbClr>
                </a:solidFill>
                <a:effectLst/>
                <a:uLnTx/>
                <a:uFillTx/>
                <a:latin typeface="思源黑体 CN ExtraLight"/>
                <a:ea typeface="思源黑体 CN ExtraLight"/>
                <a:cs typeface="+mn-ea"/>
                <a:sym typeface="Noto Sans S Chinese Regular" panose="020B0500000000000000" pitchFamily="34" charset="-122"/>
              </a:rPr>
              <a:t>请添加你的正文内容请添加你的正文内容</a:t>
            </a:r>
            <a:endParaRPr kumimoji="0" lang="en-GB" altLang="zh-CN" sz="800" b="0" i="0" u="none" strike="noStrike" kern="1200" cap="none" spc="0" normalizeH="0" baseline="0" noProof="0" dirty="0">
              <a:ln>
                <a:noFill/>
              </a:ln>
              <a:solidFill>
                <a:srgbClr val="000000">
                  <a:lumMod val="65000"/>
                  <a:lumOff val="35000"/>
                </a:srgbClr>
              </a:solidFill>
              <a:effectLst/>
              <a:uLnTx/>
              <a:uFillTx/>
              <a:latin typeface="思源黑体 CN ExtraLight"/>
              <a:ea typeface="思源黑体 CN ExtraLight"/>
              <a:cs typeface="+mn-ea"/>
              <a:sym typeface="Noto Sans S Chinese Regular" panose="020B0500000000000000" pitchFamily="34" charset="-122"/>
            </a:endParaRPr>
          </a:p>
          <a:p>
            <a:pPr marL="0" marR="0" lvl="0" indent="0" algn="ctr" defTabSz="914400" rtl="0" eaLnBrk="0" fontAlgn="base" latinLnBrk="0" hangingPunct="0">
              <a:lnSpc>
                <a:spcPct val="150000"/>
              </a:lnSpc>
              <a:spcBef>
                <a:spcPts val="0"/>
              </a:spcBef>
              <a:spcAft>
                <a:spcPct val="0"/>
              </a:spcAft>
              <a:buClrTx/>
              <a:buSzTx/>
              <a:buFont typeface="Arial" panose="020B0604020202020204" pitchFamily="34" charset="0"/>
              <a:buNone/>
              <a:defRPr/>
            </a:pPr>
            <a:r>
              <a:rPr kumimoji="0" lang="zh-CN" altLang="en-US" sz="800" b="0" i="0" u="none" strike="noStrike" kern="1200" cap="none" spc="0" normalizeH="0" baseline="0" noProof="0" dirty="0">
                <a:ln>
                  <a:noFill/>
                </a:ln>
                <a:solidFill>
                  <a:srgbClr val="000000">
                    <a:lumMod val="65000"/>
                    <a:lumOff val="35000"/>
                  </a:srgbClr>
                </a:solidFill>
                <a:effectLst/>
                <a:uLnTx/>
                <a:uFillTx/>
                <a:latin typeface="思源黑体 CN ExtraLight"/>
                <a:ea typeface="思源黑体 CN ExtraLight"/>
                <a:cs typeface="+mn-ea"/>
                <a:sym typeface="Noto Sans S Chinese Regular" panose="020B0500000000000000" pitchFamily="34" charset="-122"/>
              </a:rPr>
              <a:t>请添加你的正文内容请添加你的正文内容</a:t>
            </a:r>
            <a:endParaRPr kumimoji="0" lang="en-GB" altLang="zh-CN" sz="800" b="0" i="0" u="none" strike="noStrike" kern="1200" cap="none" spc="0" normalizeH="0" baseline="0" noProof="0" dirty="0">
              <a:ln>
                <a:noFill/>
              </a:ln>
              <a:solidFill>
                <a:srgbClr val="000000">
                  <a:lumMod val="65000"/>
                  <a:lumOff val="35000"/>
                </a:srgbClr>
              </a:solidFill>
              <a:effectLst/>
              <a:uLnTx/>
              <a:uFillTx/>
              <a:latin typeface="思源黑体 CN ExtraLight"/>
              <a:ea typeface="思源黑体 CN ExtraLight"/>
              <a:cs typeface="+mn-ea"/>
              <a:sym typeface="Noto Sans S Chinese Regular" panose="020B0500000000000000" pitchFamily="34" charset="-122"/>
            </a:endParaRPr>
          </a:p>
          <a:p>
            <a:pPr marL="0" marR="0" lvl="0" indent="0" algn="ctr" defTabSz="914400" rtl="0" eaLnBrk="0" fontAlgn="base" latinLnBrk="0" hangingPunct="0">
              <a:lnSpc>
                <a:spcPct val="150000"/>
              </a:lnSpc>
              <a:spcBef>
                <a:spcPts val="0"/>
              </a:spcBef>
              <a:spcAft>
                <a:spcPct val="0"/>
              </a:spcAft>
              <a:buClrTx/>
              <a:buSzTx/>
              <a:buFont typeface="Arial" panose="020B0604020202020204" pitchFamily="34" charset="0"/>
              <a:buNone/>
              <a:defRPr/>
            </a:pPr>
            <a:endParaRPr kumimoji="0" lang="en-GB" altLang="zh-CN" sz="800" b="0" i="0" u="none" strike="noStrike" kern="1200" cap="none" spc="0" normalizeH="0" baseline="0" noProof="0" dirty="0">
              <a:ln>
                <a:noFill/>
              </a:ln>
              <a:solidFill>
                <a:srgbClr val="000000">
                  <a:lumMod val="65000"/>
                  <a:lumOff val="35000"/>
                </a:srgbClr>
              </a:solidFill>
              <a:effectLst/>
              <a:uLnTx/>
              <a:uFillTx/>
              <a:latin typeface="思源黑体 CN ExtraLight"/>
              <a:ea typeface="思源黑体 CN ExtraLight"/>
              <a:cs typeface="+mn-ea"/>
              <a:sym typeface="Noto Sans S Chinese Regular" panose="020B0500000000000000" pitchFamily="34" charset="-122"/>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tile tx="0" ty="0" sx="100000" sy="100000" flip="none" algn="r"/>
        </a:blipFill>
        <a:effectLst/>
      </p:bgPr>
    </p:bg>
    <p:spTree>
      <p:nvGrpSpPr>
        <p:cNvPr id="1" name=""/>
        <p:cNvGrpSpPr/>
        <p:nvPr/>
      </p:nvGrpSpPr>
      <p:grpSpPr>
        <a:xfrm>
          <a:off x="0" y="0"/>
          <a:ext cx="0" cy="0"/>
          <a:chOff x="0" y="0"/>
          <a:chExt cx="0" cy="0"/>
        </a:xfrm>
      </p:grpSpPr>
      <p:sp>
        <p:nvSpPr>
          <p:cNvPr id="2" name="AutoShape0"/>
          <p:cNvSpPr/>
          <p:nvPr/>
        </p:nvSpPr>
        <p:spPr>
          <a:xfrm>
            <a:off x="0" y="0"/>
            <a:ext cx="6096000" cy="6858000"/>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Open Sans" panose="020B0606030504020204" pitchFamily="34" charset="0"/>
              <a:ea typeface="微软雅黑" panose="020B0503020204020204" pitchFamily="34" charset="-122"/>
              <a:sym typeface="Open Sans" panose="020B0606030504020204" pitchFamily="34" charset="0"/>
            </a:endParaRPr>
          </a:p>
        </p:txBody>
      </p:sp>
      <p:sp>
        <p:nvSpPr>
          <p:cNvPr id="3" name="Text box0"/>
          <p:cNvSpPr txBox="1"/>
          <p:nvPr/>
        </p:nvSpPr>
        <p:spPr>
          <a:xfrm>
            <a:off x="1503680" y="1747927"/>
            <a:ext cx="10510520" cy="1862048"/>
          </a:xfrm>
          <a:prstGeom prst="rect">
            <a:avLst/>
          </a:prstGeom>
          <a:noFill/>
        </p:spPr>
        <p:txBody>
          <a:bodyPr wrap="square" rtlCol="0">
            <a:spAutoFit/>
          </a:bodyPr>
          <a:lstStyle/>
          <a:p>
            <a:pPr algn="ctr"/>
            <a:r>
              <a:rPr lang="en-US" altLang="zh-CN" sz="11500" b="1" spc="600" dirty="0">
                <a:solidFill>
                  <a:schemeClr val="tx1">
                    <a:lumMod val="75000"/>
                    <a:lumOff val="25000"/>
                  </a:schemeClr>
                </a:solidFill>
                <a:effectLst>
                  <a:outerShdw blurRad="114300" sx="102000" sy="102000" algn="ctr" rotWithShape="0">
                    <a:prstClr val="black">
                      <a:alpha val="34000"/>
                    </a:prstClr>
                  </a:outerShdw>
                </a:effectLst>
                <a:latin typeface="Arial" panose="020B0604020202020204" pitchFamily="34" charset="0"/>
                <a:ea typeface="微软雅黑" panose="020B0503020204020204" pitchFamily="34" charset="-122"/>
                <a:cs typeface="Arial" panose="020B0604020202020204" pitchFamily="34" charset="0"/>
                <a:sym typeface="Open Sans" panose="020B0606030504020204" pitchFamily="34" charset="0"/>
              </a:rPr>
              <a:t>Part  </a:t>
            </a:r>
            <a:r>
              <a:rPr lang="en-US" altLang="zh-CN" sz="11500" b="1" spc="600" dirty="0">
                <a:solidFill>
                  <a:schemeClr val="bg1"/>
                </a:solidFill>
                <a:effectLst>
                  <a:outerShdw blurRad="114300" sx="102000" sy="102000" algn="ctr" rotWithShape="0">
                    <a:prstClr val="black">
                      <a:alpha val="34000"/>
                    </a:prstClr>
                  </a:outerShdw>
                </a:effectLst>
                <a:latin typeface="Arial" panose="020B0604020202020204" pitchFamily="34" charset="0"/>
                <a:ea typeface="微软雅黑" panose="020B0503020204020204" pitchFamily="34" charset="-122"/>
                <a:cs typeface="Arial" panose="020B0604020202020204" pitchFamily="34" charset="0"/>
                <a:sym typeface="Open Sans" panose="020B0606030504020204" pitchFamily="34" charset="0"/>
              </a:rPr>
              <a:t>THREE</a:t>
            </a:r>
            <a:endParaRPr lang="zh-CN" altLang="en-US" sz="11500" b="1" spc="600" dirty="0">
              <a:solidFill>
                <a:schemeClr val="bg1"/>
              </a:solidFill>
              <a:effectLst>
                <a:outerShdw blurRad="114300" sx="102000" sy="102000" algn="ctr" rotWithShape="0">
                  <a:prstClr val="black">
                    <a:alpha val="34000"/>
                  </a:prstClr>
                </a:outerShdw>
              </a:effectLst>
              <a:latin typeface="Arial" panose="020B0604020202020204" pitchFamily="34" charset="0"/>
              <a:ea typeface="微软雅黑" panose="020B0503020204020204" pitchFamily="34" charset="-122"/>
              <a:cs typeface="Arial" panose="020B0604020202020204" pitchFamily="34" charset="0"/>
              <a:sym typeface="Open Sans" panose="020B0606030504020204" pitchFamily="34" charset="0"/>
            </a:endParaRPr>
          </a:p>
        </p:txBody>
      </p:sp>
      <p:sp>
        <p:nvSpPr>
          <p:cNvPr id="5" name="Text box1"/>
          <p:cNvSpPr txBox="1"/>
          <p:nvPr/>
        </p:nvSpPr>
        <p:spPr>
          <a:xfrm>
            <a:off x="6136005" y="4485247"/>
            <a:ext cx="3708400" cy="646331"/>
          </a:xfrm>
          <a:prstGeom prst="rect">
            <a:avLst/>
          </a:prstGeom>
          <a:noFill/>
        </p:spPr>
        <p:txBody>
          <a:bodyPr wrap="square" rtlCol="0">
            <a:spAutoFit/>
          </a:bodyPr>
          <a:lstStyle/>
          <a:p>
            <a:pPr>
              <a:lnSpc>
                <a:spcPct val="150000"/>
              </a:lnSpc>
            </a:pPr>
            <a:r>
              <a:rPr lang="en-US" altLang="zh-CN" sz="1200" b="1" spc="600" dirty="0">
                <a:solidFill>
                  <a:schemeClr val="bg1"/>
                </a:solidFill>
                <a:latin typeface="Arial" panose="020B0604020202020204" pitchFamily="34" charset="0"/>
                <a:ea typeface="微软雅黑" panose="020B0503020204020204" pitchFamily="34" charset="-122"/>
                <a:cs typeface="Arial" panose="020B0604020202020204" pitchFamily="34" charset="0"/>
                <a:sym typeface="Open Sans" panose="020B0606030504020204" pitchFamily="34" charset="0"/>
              </a:rPr>
              <a:t>ADD YOUR TITLE HERE.ADD YOUR TITLE.</a:t>
            </a:r>
            <a:endParaRPr lang="zh-CN" altLang="en-US" sz="1200" b="1" spc="600" dirty="0">
              <a:solidFill>
                <a:schemeClr val="bg1"/>
              </a:solidFill>
              <a:latin typeface="Arial" panose="020B0604020202020204" pitchFamily="34" charset="0"/>
              <a:ea typeface="微软雅黑" panose="020B0503020204020204" pitchFamily="34" charset="-122"/>
              <a:cs typeface="Arial" panose="020B0604020202020204" pitchFamily="34" charset="0"/>
              <a:sym typeface="Open Sans" panose="020B0606030504020204" pitchFamily="34" charset="0"/>
            </a:endParaRPr>
          </a:p>
        </p:txBody>
      </p:sp>
      <p:sp>
        <p:nvSpPr>
          <p:cNvPr id="6" name="Text box2"/>
          <p:cNvSpPr txBox="1"/>
          <p:nvPr/>
        </p:nvSpPr>
        <p:spPr>
          <a:xfrm>
            <a:off x="2362835" y="4499994"/>
            <a:ext cx="3708400" cy="646331"/>
          </a:xfrm>
          <a:prstGeom prst="rect">
            <a:avLst/>
          </a:prstGeom>
          <a:noFill/>
        </p:spPr>
        <p:txBody>
          <a:bodyPr wrap="square" rtlCol="0">
            <a:spAutoFit/>
          </a:bodyPr>
          <a:lstStyle/>
          <a:p>
            <a:pPr algn="r">
              <a:lnSpc>
                <a:spcPct val="150000"/>
              </a:lnSpc>
            </a:pPr>
            <a:r>
              <a:rPr lang="en-US" altLang="zh-CN" sz="1200" b="1" spc="600" dirty="0">
                <a:solidFill>
                  <a:schemeClr val="tx1">
                    <a:lumMod val="75000"/>
                    <a:lumOff val="25000"/>
                  </a:schemeClr>
                </a:solidFill>
                <a:latin typeface="Arial" panose="020B0604020202020204" pitchFamily="34" charset="0"/>
                <a:ea typeface="微软雅黑" panose="020B0503020204020204" pitchFamily="34" charset="-122"/>
                <a:cs typeface="Arial" panose="020B0604020202020204" pitchFamily="34" charset="0"/>
                <a:sym typeface="Open Sans" panose="020B0606030504020204" pitchFamily="34" charset="0"/>
              </a:rPr>
              <a:t>ADD YOUR TITLE HERE.ADD YOUR TITLE.</a:t>
            </a:r>
            <a:endParaRPr lang="zh-CN" altLang="en-US" sz="1200" b="1" spc="600" dirty="0">
              <a:solidFill>
                <a:schemeClr val="tx1">
                  <a:lumMod val="75000"/>
                  <a:lumOff val="25000"/>
                </a:schemeClr>
              </a:solidFill>
              <a:latin typeface="Arial" panose="020B0604020202020204" pitchFamily="34" charset="0"/>
              <a:ea typeface="微软雅黑" panose="020B0503020204020204" pitchFamily="34" charset="-122"/>
              <a:cs typeface="Arial" panose="020B0604020202020204" pitchFamily="34" charset="0"/>
              <a:sym typeface="Open Sans" panose="020B0606030504020204" pitchFamily="34" charset="0"/>
            </a:endParaRPr>
          </a:p>
        </p:txBody>
      </p:sp>
      <p:sp>
        <p:nvSpPr>
          <p:cNvPr id="9" name="Text box3"/>
          <p:cNvSpPr txBox="1"/>
          <p:nvPr/>
        </p:nvSpPr>
        <p:spPr>
          <a:xfrm>
            <a:off x="3453" y="0"/>
            <a:ext cx="430887" cy="1869440"/>
          </a:xfrm>
          <a:prstGeom prst="rect">
            <a:avLst/>
          </a:prstGeom>
          <a:noFill/>
        </p:spPr>
        <p:txBody>
          <a:bodyPr vert="eaVert" wrap="square" rtlCol="0">
            <a:spAutoFit/>
          </a:bodyPr>
          <a:lstStyle/>
          <a:p>
            <a:r>
              <a:rPr lang="en-US" altLang="zh-CN" sz="800" spc="300" dirty="0">
                <a:latin typeface="Open Sans" panose="020B0606030504020204" pitchFamily="34" charset="0"/>
                <a:ea typeface="微软雅黑" panose="020B0503020204020204" pitchFamily="34" charset="-122"/>
                <a:cs typeface="Open Sans" panose="020B0606030504020204" pitchFamily="34" charset="0"/>
                <a:sym typeface="Open Sans" panose="020B0606030504020204" pitchFamily="34" charset="0"/>
              </a:rPr>
              <a:t>ADD YOUR TITLE HERE</a:t>
            </a:r>
            <a:endParaRPr lang="zh-CN" altLang="en-US" sz="800" spc="300" dirty="0">
              <a:latin typeface="Open Sans" panose="020B0606030504020204" pitchFamily="34" charset="0"/>
              <a:ea typeface="微软雅黑" panose="020B0503020204020204" pitchFamily="34" charset="-122"/>
              <a:cs typeface="Open Sans" panose="020B0606030504020204" pitchFamily="34" charset="0"/>
              <a:sym typeface="Open Sans" panose="020B0606030504020204" pitchFamily="34" charset="0"/>
            </a:endParaRPr>
          </a:p>
        </p:txBody>
      </p:sp>
      <p:sp>
        <p:nvSpPr>
          <p:cNvPr id="10" name="Text box4"/>
          <p:cNvSpPr txBox="1"/>
          <p:nvPr/>
        </p:nvSpPr>
        <p:spPr>
          <a:xfrm rot="16200000">
            <a:off x="856436" y="2494281"/>
            <a:ext cx="430887" cy="1869440"/>
          </a:xfrm>
          <a:prstGeom prst="rect">
            <a:avLst/>
          </a:prstGeom>
          <a:noFill/>
        </p:spPr>
        <p:txBody>
          <a:bodyPr vert="eaVert" wrap="square" rtlCol="0">
            <a:spAutoFit/>
          </a:bodyPr>
          <a:lstStyle/>
          <a:p>
            <a:r>
              <a:rPr lang="en-US" altLang="zh-CN" sz="800" spc="300" dirty="0">
                <a:latin typeface="Arial" panose="020B0604020202020204" pitchFamily="34" charset="0"/>
                <a:ea typeface="微软雅黑" panose="020B0503020204020204" pitchFamily="34" charset="-122"/>
                <a:cs typeface="Arial" panose="020B0604020202020204" pitchFamily="34" charset="0"/>
                <a:sym typeface="Open Sans" panose="020B0606030504020204" pitchFamily="34" charset="0"/>
              </a:rPr>
              <a:t>ADD YOUR TITLE HERE</a:t>
            </a:r>
            <a:endParaRPr lang="zh-CN" altLang="en-US" sz="800" spc="300" dirty="0">
              <a:latin typeface="Arial" panose="020B0604020202020204" pitchFamily="34" charset="0"/>
              <a:ea typeface="微软雅黑" panose="020B0503020204020204" pitchFamily="34" charset="-122"/>
              <a:cs typeface="Arial" panose="020B0604020202020204" pitchFamily="34" charset="0"/>
              <a:sym typeface="Open Sans" panose="020B0606030504020204" pitchFamily="34" charset="0"/>
            </a:endParaRPr>
          </a:p>
        </p:txBody>
      </p:sp>
      <p:sp>
        <p:nvSpPr>
          <p:cNvPr id="11" name="AutoShape1"/>
          <p:cNvSpPr/>
          <p:nvPr/>
        </p:nvSpPr>
        <p:spPr>
          <a:xfrm>
            <a:off x="0" y="6228080"/>
            <a:ext cx="629920" cy="6299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cs typeface="Arial" panose="020B0604020202020204" pitchFamily="34" charset="0"/>
              <a:sym typeface="Open Sans" panose="020B0606030504020204" pitchFamily="34" charset="0"/>
            </a:endParaRPr>
          </a:p>
        </p:txBody>
      </p:sp>
      <p:sp>
        <p:nvSpPr>
          <p:cNvPr id="12" name="AutoShape2" descr="e7d195523061f1c0d318120d6aeaf1b6ccceb6ba3da59c0775C5DE19DDDEBC09ED96DBD9900D9848D623ECAD1D4904B78047D0015C22C8BE97228BE8B5BFF08FE7A3AE04126DA07312A96C0F69F9BAB7B8762A2F02ECB167EB1D3D935132D44A03185F23F8625673A228DA0C7DA620D0616217B810CE4DCA0BDC2CD812D5F48220C6184BA351E466"/>
          <p:cNvSpPr/>
          <p:nvPr>
            <p:custDataLst>
              <p:tags r:id="rId2"/>
            </p:custDataLst>
          </p:nvPr>
        </p:nvSpPr>
        <p:spPr>
          <a:xfrm>
            <a:off x="177799" y="6422270"/>
            <a:ext cx="241542" cy="241540"/>
          </a:xfrm>
          <a:prstGeom prst="plus">
            <a:avLst>
              <a:gd name="adj" fmla="val 43690"/>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bg1"/>
              </a:solidFill>
              <a:effectLst/>
              <a:uLnTx/>
              <a:uFillTx/>
              <a:latin typeface="Arial" panose="020B0604020202020204" pitchFamily="34" charset="0"/>
              <a:ea typeface="微软雅黑" panose="020B0503020204020204" pitchFamily="34" charset="-122"/>
              <a:cs typeface="Arial" panose="020B0604020202020204" pitchFamily="34" charset="0"/>
              <a:sym typeface="Open Sans" panose="020B0606030504020204" pitchFamily="34" charset="0"/>
            </a:endParaRPr>
          </a:p>
        </p:txBody>
      </p:sp>
      <p:sp>
        <p:nvSpPr>
          <p:cNvPr id="13" name="Text box5"/>
          <p:cNvSpPr txBox="1"/>
          <p:nvPr/>
        </p:nvSpPr>
        <p:spPr>
          <a:xfrm>
            <a:off x="3546612" y="3693668"/>
            <a:ext cx="4656483" cy="707886"/>
          </a:xfrm>
          <a:prstGeom prst="rect">
            <a:avLst/>
          </a:prstGeom>
          <a:noFill/>
        </p:spPr>
        <p:txBody>
          <a:bodyPr wrap="square" rtlCol="0">
            <a:spAutoFit/>
          </a:bodyPr>
          <a:lstStyle/>
          <a:p>
            <a:pPr algn="ctr"/>
            <a:r>
              <a:rPr lang="zh-CN" altLang="en-US" sz="4000" b="1" dirty="0">
                <a:solidFill>
                  <a:srgbClr val="2CA6AC"/>
                </a:solidFill>
                <a:latin typeface="Open Sans" panose="020B0606030504020204" pitchFamily="34" charset="0"/>
                <a:ea typeface="微软雅黑" panose="020B0503020204020204" pitchFamily="34" charset="-122"/>
                <a:sym typeface="Open Sans" panose="020B0606030504020204" pitchFamily="34" charset="0"/>
              </a:rPr>
              <a:t>请添加你 </a:t>
            </a:r>
            <a:r>
              <a:rPr lang="zh-CN" altLang="en-US" sz="4000" b="1" dirty="0">
                <a:solidFill>
                  <a:schemeClr val="bg1"/>
                </a:solidFill>
                <a:latin typeface="Open Sans" panose="020B0606030504020204" pitchFamily="34" charset="0"/>
                <a:ea typeface="微软雅黑" panose="020B0503020204020204" pitchFamily="34" charset="-122"/>
                <a:sym typeface="Open Sans" panose="020B0606030504020204" pitchFamily="34" charset="0"/>
              </a:rPr>
              <a:t>的标题</a:t>
            </a:r>
            <a:endParaRPr lang="zh-CN" altLang="en-US" sz="4000" b="1" spc="1500" dirty="0">
              <a:solidFill>
                <a:schemeClr val="bg1"/>
              </a:solidFill>
              <a:latin typeface="Arial" panose="020B0604020202020204" pitchFamily="34" charset="0"/>
              <a:ea typeface="微软雅黑" panose="020B0503020204020204" pitchFamily="34" charset="-122"/>
              <a:cs typeface="Arial" panose="020B0604020202020204" pitchFamily="34" charset="0"/>
              <a:sym typeface="Open Sans" panose="020B0606030504020204" pitchFamily="34"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0"/>
          <p:cNvSpPr/>
          <p:nvPr/>
        </p:nvSpPr>
        <p:spPr>
          <a:xfrm flipH="1">
            <a:off x="332338" y="272945"/>
            <a:ext cx="45719" cy="807223"/>
          </a:xfrm>
          <a:prstGeom prst="roundRect">
            <a:avLst/>
          </a:prstGeom>
          <a:solidFill>
            <a:schemeClr val="accent4">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Open Sans" panose="020B0606030504020204" pitchFamily="34" charset="0"/>
              <a:ea typeface="微软雅黑" panose="020B0503020204020204" pitchFamily="34" charset="-122"/>
              <a:sym typeface="Open Sans" panose="020B0606030504020204" pitchFamily="34" charset="0"/>
            </a:endParaRPr>
          </a:p>
        </p:txBody>
      </p:sp>
      <p:sp>
        <p:nvSpPr>
          <p:cNvPr id="7" name="AutoShape1"/>
          <p:cNvSpPr/>
          <p:nvPr/>
        </p:nvSpPr>
        <p:spPr>
          <a:xfrm>
            <a:off x="7964438" y="0"/>
            <a:ext cx="4221298"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latin typeface="Open Sans" panose="020B0606030504020204" pitchFamily="34" charset="0"/>
              <a:ea typeface="微软雅黑" panose="020B0503020204020204" pitchFamily="34" charset="-122"/>
              <a:sym typeface="Open Sans" panose="020B0606030504020204" pitchFamily="34" charset="0"/>
            </a:endParaRPr>
          </a:p>
        </p:txBody>
      </p:sp>
      <p:sp>
        <p:nvSpPr>
          <p:cNvPr id="8" name="Text box0"/>
          <p:cNvSpPr txBox="1"/>
          <p:nvPr/>
        </p:nvSpPr>
        <p:spPr>
          <a:xfrm>
            <a:off x="8688902" y="5243037"/>
            <a:ext cx="2772370" cy="536990"/>
          </a:xfrm>
          <a:prstGeom prst="rect">
            <a:avLst/>
          </a:prstGeom>
          <a:noFill/>
        </p:spPr>
        <p:txBody>
          <a:bodyPr wrap="square" lIns="90000" tIns="46800" rIns="90000" bIns="46800" anchor="ctr" anchorCtr="0">
            <a:normAutofit/>
          </a:bodyPr>
          <a:lstStyle/>
          <a:p>
            <a:pPr algn="ctr">
              <a:lnSpc>
                <a:spcPct val="120000"/>
              </a:lnSpc>
            </a:pPr>
            <a:r>
              <a:rPr lang="en-US" altLang="zh-CN" sz="1050" dirty="0">
                <a:latin typeface="Open Sans" panose="020B0606030504020204" pitchFamily="34" charset="0"/>
                <a:ea typeface="微软雅黑" panose="020B0503020204020204" pitchFamily="34" charset="-122"/>
                <a:sym typeface="Open Sans" panose="020B0606030504020204" pitchFamily="34" charset="0"/>
              </a:rPr>
              <a:t>Copy paste fonts. Choose the only option to retain text.</a:t>
            </a:r>
            <a:endParaRPr lang="en-US" altLang="zh-CN" sz="1050" dirty="0">
              <a:latin typeface="Open Sans" panose="020B0606030504020204" pitchFamily="34" charset="0"/>
              <a:ea typeface="微软雅黑" panose="020B0503020204020204" pitchFamily="34" charset="-122"/>
              <a:sym typeface="Open Sans" panose="020B0606030504020204" pitchFamily="34" charset="0"/>
            </a:endParaRPr>
          </a:p>
        </p:txBody>
      </p:sp>
      <p:sp>
        <p:nvSpPr>
          <p:cNvPr id="9" name="Text box1"/>
          <p:cNvSpPr txBox="1"/>
          <p:nvPr/>
        </p:nvSpPr>
        <p:spPr>
          <a:xfrm>
            <a:off x="9206079" y="4324785"/>
            <a:ext cx="1738017" cy="1015663"/>
          </a:xfrm>
          <a:prstGeom prst="rect">
            <a:avLst/>
          </a:prstGeom>
          <a:noFill/>
        </p:spPr>
        <p:txBody>
          <a:bodyPr wrap="none" lIns="90000" tIns="46800" rIns="90000" bIns="46800">
            <a:normAutofit lnSpcReduction="10000"/>
          </a:bodyPr>
          <a:lstStyle/>
          <a:p>
            <a:pPr algn="r"/>
            <a:r>
              <a:rPr lang="en-US" altLang="zh-CN" sz="6600" dirty="0">
                <a:solidFill>
                  <a:schemeClr val="accent4"/>
                </a:solidFill>
                <a:latin typeface="Open Sans" panose="020B0606030504020204" pitchFamily="34" charset="0"/>
                <a:ea typeface="微软雅黑" panose="020B0503020204020204" pitchFamily="34" charset="-122"/>
                <a:sym typeface="Open Sans" panose="020B0606030504020204" pitchFamily="34" charset="0"/>
              </a:rPr>
              <a:t>80%</a:t>
            </a:r>
            <a:endParaRPr lang="en-US" altLang="zh-CN" sz="6600" dirty="0">
              <a:solidFill>
                <a:schemeClr val="accent4"/>
              </a:solidFill>
              <a:latin typeface="Open Sans" panose="020B0606030504020204" pitchFamily="34" charset="0"/>
              <a:ea typeface="微软雅黑" panose="020B0503020204020204" pitchFamily="34" charset="-122"/>
              <a:sym typeface="Open Sans" panose="020B0606030504020204" pitchFamily="34" charset="0"/>
            </a:endParaRPr>
          </a:p>
        </p:txBody>
      </p:sp>
      <p:sp>
        <p:nvSpPr>
          <p:cNvPr id="10" name="AutoShape2"/>
          <p:cNvSpPr/>
          <p:nvPr/>
        </p:nvSpPr>
        <p:spPr>
          <a:xfrm>
            <a:off x="666400" y="4342576"/>
            <a:ext cx="2293363" cy="1876424"/>
          </a:xfrm>
          <a:prstGeom prst="rect">
            <a:avLst/>
          </a:prstGeom>
          <a:blipFill dpi="0" rotWithShape="1">
            <a:blip r:embed="rId1"/>
            <a:srcRect/>
            <a:tile tx="2540000" ty="1104900" sx="100000" sy="100000" flip="xy" algn="r"/>
          </a:blip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latin typeface="Open Sans" panose="020B0606030504020204" pitchFamily="34" charset="0"/>
              <a:ea typeface="微软雅黑" panose="020B0503020204020204" pitchFamily="34" charset="-122"/>
              <a:sym typeface="Open Sans" panose="020B0606030504020204" pitchFamily="34" charset="0"/>
            </a:endParaRPr>
          </a:p>
        </p:txBody>
      </p:sp>
      <p:sp>
        <p:nvSpPr>
          <p:cNvPr id="11" name="AutoShape3"/>
          <p:cNvSpPr/>
          <p:nvPr/>
        </p:nvSpPr>
        <p:spPr>
          <a:xfrm>
            <a:off x="3103870" y="4342576"/>
            <a:ext cx="2293363" cy="1876424"/>
          </a:xfrm>
          <a:prstGeom prst="rect">
            <a:avLst/>
          </a:prstGeom>
          <a:blipFill dpi="0" rotWithShape="1">
            <a:blip r:embed="rId1"/>
            <a:srcRect/>
            <a:tile tx="0" ty="0" sx="100000" sy="100000" flip="xy" algn="r"/>
          </a:blip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latin typeface="Open Sans" panose="020B0606030504020204" pitchFamily="34" charset="0"/>
              <a:ea typeface="微软雅黑" panose="020B0503020204020204" pitchFamily="34" charset="-122"/>
              <a:sym typeface="Open Sans" panose="020B0606030504020204" pitchFamily="34" charset="0"/>
            </a:endParaRPr>
          </a:p>
        </p:txBody>
      </p:sp>
      <p:sp>
        <p:nvSpPr>
          <p:cNvPr id="12" name="AutoShape4"/>
          <p:cNvSpPr/>
          <p:nvPr/>
        </p:nvSpPr>
        <p:spPr>
          <a:xfrm>
            <a:off x="5541339" y="4342576"/>
            <a:ext cx="2293363" cy="1876424"/>
          </a:xfrm>
          <a:prstGeom prst="rect">
            <a:avLst/>
          </a:prstGeom>
          <a:blipFill dpi="0" rotWithShape="1">
            <a:blip r:embed="rId1"/>
            <a:srcRect/>
            <a:tile tx="1524000" ty="1905000" sx="100000" sy="100000" flip="xy" algn="r"/>
          </a:blip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latin typeface="Open Sans" panose="020B0606030504020204" pitchFamily="34" charset="0"/>
              <a:ea typeface="微软雅黑" panose="020B0503020204020204" pitchFamily="34" charset="-122"/>
              <a:sym typeface="Open Sans" panose="020B0606030504020204" pitchFamily="34" charset="0"/>
            </a:endParaRPr>
          </a:p>
        </p:txBody>
      </p:sp>
      <p:sp>
        <p:nvSpPr>
          <p:cNvPr id="20" name="Text box2"/>
          <p:cNvSpPr txBox="1"/>
          <p:nvPr/>
        </p:nvSpPr>
        <p:spPr>
          <a:xfrm>
            <a:off x="497840" y="272945"/>
            <a:ext cx="3454400" cy="307777"/>
          </a:xfrm>
          <a:prstGeom prst="rect">
            <a:avLst/>
          </a:prstGeom>
          <a:noFill/>
        </p:spPr>
        <p:txBody>
          <a:bodyPr wrap="square" rtlCol="0">
            <a:spAutoFit/>
          </a:bodyPr>
          <a:lstStyle/>
          <a:p>
            <a:r>
              <a:rPr lang="en-US" altLang="zh-CN" sz="1400" spc="600" dirty="0">
                <a:latin typeface="Arial" panose="020B0604020202020204" pitchFamily="34" charset="0"/>
                <a:ea typeface="微软雅黑" panose="020B0503020204020204" pitchFamily="34" charset="-122"/>
                <a:cs typeface="Arial" panose="020B0604020202020204" pitchFamily="34" charset="0"/>
                <a:sym typeface="Open Sans" panose="020B0606030504020204" pitchFamily="34" charset="0"/>
              </a:rPr>
              <a:t>ADD YOUR TITLE</a:t>
            </a:r>
            <a:endParaRPr lang="zh-CN" altLang="en-US" sz="1400" spc="600" dirty="0">
              <a:latin typeface="Arial" panose="020B0604020202020204" pitchFamily="34" charset="0"/>
              <a:ea typeface="微软雅黑" panose="020B0503020204020204" pitchFamily="34" charset="-122"/>
              <a:cs typeface="Arial" panose="020B0604020202020204" pitchFamily="34" charset="0"/>
              <a:sym typeface="Open Sans" panose="020B0606030504020204" pitchFamily="34" charset="0"/>
            </a:endParaRPr>
          </a:p>
        </p:txBody>
      </p:sp>
      <p:sp>
        <p:nvSpPr>
          <p:cNvPr id="21" name="Text box3"/>
          <p:cNvSpPr txBox="1"/>
          <p:nvPr/>
        </p:nvSpPr>
        <p:spPr>
          <a:xfrm>
            <a:off x="497840" y="607035"/>
            <a:ext cx="3743030" cy="492443"/>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200" b="0" i="0" u="none" strike="noStrike" kern="1200" cap="none" spc="0" normalizeH="0" baseline="0" noProof="0" dirty="0">
                <a:ln>
                  <a:noFill/>
                </a:ln>
                <a:solidFill>
                  <a:srgbClr val="000000">
                    <a:lumMod val="75000"/>
                    <a:lumOff val="25000"/>
                  </a:srgbClr>
                </a:solidFill>
                <a:effectLst/>
                <a:uLnTx/>
                <a:uFillTx/>
                <a:latin typeface="思源黑体 CN Bold"/>
                <a:ea typeface="思源黑体 CN Bold"/>
                <a:cs typeface="+mn-ea"/>
                <a:sym typeface="+mn-lt"/>
              </a:rPr>
              <a:t>请添加你的标题</a:t>
            </a:r>
            <a:endParaRPr kumimoji="0" lang="zh-CN" altLang="en-US" sz="3200" b="0" i="0" u="none" strike="noStrike" kern="1200" cap="none" spc="0" normalizeH="0" baseline="0" noProof="0" dirty="0">
              <a:ln>
                <a:noFill/>
              </a:ln>
              <a:solidFill>
                <a:srgbClr val="000000">
                  <a:lumMod val="75000"/>
                  <a:lumOff val="25000"/>
                </a:srgbClr>
              </a:solidFill>
              <a:effectLst/>
              <a:uLnTx/>
              <a:uFillTx/>
              <a:latin typeface="思源黑体 CN Bold"/>
              <a:ea typeface="思源黑体 CN Bold"/>
              <a:cs typeface="+mn-ea"/>
              <a:sym typeface="+mn-lt"/>
            </a:endParaRPr>
          </a:p>
        </p:txBody>
      </p:sp>
      <p:sp>
        <p:nvSpPr>
          <p:cNvPr id="24" name="Text box4"/>
          <p:cNvSpPr txBox="1"/>
          <p:nvPr/>
        </p:nvSpPr>
        <p:spPr>
          <a:xfrm>
            <a:off x="696694" y="1532154"/>
            <a:ext cx="5817703" cy="1147665"/>
          </a:xfrm>
          <a:prstGeom prst="rect">
            <a:avLst/>
          </a:prstGeom>
          <a:noFill/>
        </p:spPr>
        <p:txBody>
          <a:bodyPr wrap="square" lIns="90000" tIns="46800" rIns="90000" bIns="46800" rtlCol="0">
            <a:normAutofit/>
          </a:bodyPr>
          <a:lstStyle/>
          <a:p>
            <a:pPr marL="171450" lvl="0" indent="-171450" eaLnBrk="0" fontAlgn="base" hangingPunct="0">
              <a:lnSpc>
                <a:spcPct val="150000"/>
              </a:lnSpc>
              <a:spcAft>
                <a:spcPct val="0"/>
              </a:spcAft>
              <a:buFont typeface="Arial" panose="020B0604020202020204" pitchFamily="34" charset="0"/>
              <a:buChar char="•"/>
              <a:defRPr/>
            </a:pPr>
            <a:r>
              <a:rPr lang="zh-CN" altLang="en-US" sz="1100" dirty="0">
                <a:solidFill>
                  <a:srgbClr val="000000">
                    <a:lumMod val="65000"/>
                    <a:lumOff val="35000"/>
                  </a:srgbClr>
                </a:solidFill>
                <a:latin typeface="思源黑体 CN ExtraLight"/>
                <a:cs typeface="+mn-ea"/>
                <a:sym typeface="Noto Sans S Chinese Regular" panose="020B0500000000000000" pitchFamily="34" charset="-122"/>
              </a:rPr>
              <a:t>请添加你的正文内容请添加你的正文内容请添加你的正文内容请添加你的正文内容</a:t>
            </a:r>
            <a:endParaRPr lang="en-GB" altLang="zh-CN" sz="1100" dirty="0">
              <a:solidFill>
                <a:srgbClr val="000000">
                  <a:lumMod val="65000"/>
                  <a:lumOff val="35000"/>
                </a:srgbClr>
              </a:solidFill>
              <a:latin typeface="思源黑体 CN ExtraLight"/>
              <a:cs typeface="+mn-ea"/>
              <a:sym typeface="Noto Sans S Chinese Regular" panose="020B0500000000000000" pitchFamily="34" charset="-122"/>
            </a:endParaRPr>
          </a:p>
          <a:p>
            <a:pPr marL="171450" lvl="0" indent="-171450" eaLnBrk="0" fontAlgn="base" hangingPunct="0">
              <a:lnSpc>
                <a:spcPct val="150000"/>
              </a:lnSpc>
              <a:spcAft>
                <a:spcPct val="0"/>
              </a:spcAft>
              <a:buFont typeface="Arial" panose="020B0604020202020204" pitchFamily="34" charset="0"/>
              <a:buChar char="•"/>
              <a:defRPr/>
            </a:pPr>
            <a:r>
              <a:rPr lang="zh-CN" altLang="en-US" sz="1100" dirty="0">
                <a:solidFill>
                  <a:srgbClr val="000000">
                    <a:lumMod val="65000"/>
                    <a:lumOff val="35000"/>
                  </a:srgbClr>
                </a:solidFill>
                <a:latin typeface="思源黑体 CN ExtraLight"/>
                <a:cs typeface="+mn-ea"/>
                <a:sym typeface="Noto Sans S Chinese Regular" panose="020B0500000000000000" pitchFamily="34" charset="-122"/>
              </a:rPr>
              <a:t>请添加你的正文内容请添加你的正文内容请添加你的正文内容请添加你的正文内容</a:t>
            </a:r>
            <a:r>
              <a:rPr lang="en-US" altLang="zh-CN" sz="1100" dirty="0">
                <a:latin typeface="Open Sans" panose="020B0606030504020204" pitchFamily="34" charset="0"/>
                <a:ea typeface="微软雅黑" panose="020B0503020204020204" pitchFamily="34" charset="-122"/>
                <a:sym typeface="Open Sans" panose="020B0606030504020204" pitchFamily="34" charset="0"/>
              </a:rPr>
              <a:t>.</a:t>
            </a:r>
            <a:endParaRPr lang="en-US" altLang="zh-CN" sz="1100" dirty="0">
              <a:latin typeface="Open Sans" panose="020B0606030504020204" pitchFamily="34" charset="0"/>
              <a:ea typeface="微软雅黑" panose="020B0503020204020204" pitchFamily="34" charset="-122"/>
              <a:sym typeface="Open Sans" panose="020B0606030504020204" pitchFamily="34" charset="0"/>
            </a:endParaRPr>
          </a:p>
        </p:txBody>
      </p:sp>
      <p:sp>
        <p:nvSpPr>
          <p:cNvPr id="25" name="Text box5"/>
          <p:cNvSpPr txBox="1"/>
          <p:nvPr/>
        </p:nvSpPr>
        <p:spPr>
          <a:xfrm>
            <a:off x="497840" y="3259830"/>
            <a:ext cx="2775996" cy="338340"/>
          </a:xfrm>
          <a:prstGeom prst="rect">
            <a:avLst/>
          </a:prstGeom>
        </p:spPr>
        <p:txBody>
          <a:bodyPr vert="horz" lIns="0" tIns="98480" rIns="0" bIns="98480" anchor="ctr"/>
          <a:lstStyle>
            <a:lvl1pPr marL="0" indent="0" algn="r" rtl="0" eaLnBrk="0" fontAlgn="base" hangingPunct="0">
              <a:lnSpc>
                <a:spcPct val="100000"/>
              </a:lnSpc>
              <a:spcBef>
                <a:spcPts val="0"/>
              </a:spcBef>
              <a:spcAft>
                <a:spcPts val="0"/>
              </a:spcAft>
              <a:buFont typeface="Arial" panose="020B0604020202020204" pitchFamily="34" charset="0"/>
              <a:buNone/>
              <a:defRPr sz="1265" b="1" kern="1200">
                <a:solidFill>
                  <a:schemeClr val="tx1">
                    <a:lumMod val="75000"/>
                    <a:lumOff val="25000"/>
                  </a:schemeClr>
                </a:solidFill>
                <a:latin typeface="Lato Regular"/>
                <a:ea typeface="+mn-ea"/>
                <a:cs typeface="Lato Regular"/>
              </a:defRPr>
            </a:lvl1pPr>
            <a:lvl2pPr marL="1041400" indent="-400050" algn="l" rtl="0" eaLnBrk="0" fontAlgn="base" hangingPunct="0">
              <a:spcBef>
                <a:spcPct val="20000"/>
              </a:spcBef>
              <a:spcAft>
                <a:spcPct val="0"/>
              </a:spcAft>
              <a:buFont typeface="Arial" panose="020B0604020202020204" pitchFamily="34" charset="0"/>
              <a:buChar char="–"/>
              <a:defRPr sz="4000" kern="1200">
                <a:solidFill>
                  <a:schemeClr val="tx1"/>
                </a:solidFill>
                <a:latin typeface="+mn-lt"/>
                <a:ea typeface="+mn-ea"/>
                <a:cs typeface="+mn-cs"/>
              </a:defRPr>
            </a:lvl2pPr>
            <a:lvl3pPr marL="1605280" indent="-319405" algn="l" rtl="0" eaLnBrk="0" fontAlgn="base" hangingPunct="0">
              <a:spcBef>
                <a:spcPct val="20000"/>
              </a:spcBef>
              <a:spcAft>
                <a:spcPct val="0"/>
              </a:spcAft>
              <a:buFont typeface="Arial" panose="020B0604020202020204" pitchFamily="34" charset="0"/>
              <a:buChar char="•"/>
              <a:defRPr sz="3400" kern="1200">
                <a:solidFill>
                  <a:schemeClr val="tx1"/>
                </a:solidFill>
                <a:latin typeface="+mn-lt"/>
                <a:ea typeface="+mn-ea"/>
                <a:cs typeface="+mn-cs"/>
              </a:defRPr>
            </a:lvl3pPr>
            <a:lvl4pPr marL="2247900" indent="-319405"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4pPr>
            <a:lvl5pPr marL="2891155" indent="-319405"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5pPr>
            <a:lvl6pPr marL="353441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6pPr>
            <a:lvl7pPr marL="417703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7pPr>
            <a:lvl8pPr marL="481965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8pPr>
            <a:lvl9pPr marL="546227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9pPr>
          </a:lstStyle>
          <a:p>
            <a:pPr marL="0" marR="0" lvl="0" indent="0" algn="ctr" defTabSz="914400" rtl="0" eaLnBrk="0" fontAlgn="base" latinLnBrk="0" hangingPunct="0">
              <a:lnSpc>
                <a:spcPct val="100000"/>
              </a:lnSpc>
              <a:spcBef>
                <a:spcPts val="0"/>
              </a:spcBef>
              <a:spcAft>
                <a:spcPts val="0"/>
              </a:spcAft>
              <a:buClrTx/>
              <a:buSzTx/>
              <a:buFont typeface="Arial" panose="020B0604020202020204" pitchFamily="34" charset="0"/>
              <a:buNone/>
              <a:defRPr/>
            </a:pPr>
            <a:r>
              <a:rPr kumimoji="0" lang="zh-CN" altLang="en-US" sz="1515" b="0" i="0" u="none" strike="noStrike" kern="1200" cap="none" spc="0" normalizeH="0" baseline="0" noProof="0" dirty="0">
                <a:ln>
                  <a:noFill/>
                </a:ln>
                <a:solidFill>
                  <a:srgbClr val="000000">
                    <a:lumMod val="65000"/>
                    <a:lumOff val="35000"/>
                  </a:srgbClr>
                </a:solidFill>
                <a:effectLst/>
                <a:uLnTx/>
                <a:uFillTx/>
                <a:latin typeface="思源黑体 CN Bold"/>
                <a:ea typeface="思源黑体 CN Bold"/>
                <a:sym typeface="Noto Sans S Chinese Regular" panose="020B0500000000000000" pitchFamily="34" charset="-122"/>
              </a:rPr>
              <a:t>请添加你的标题</a:t>
            </a:r>
            <a:endParaRPr kumimoji="0" lang="zh-CN" altLang="en-US" sz="1515" b="0" i="0" u="none" strike="noStrike" kern="1200" cap="none" spc="0" normalizeH="0" baseline="0" noProof="0" dirty="0">
              <a:ln>
                <a:noFill/>
              </a:ln>
              <a:solidFill>
                <a:srgbClr val="000000">
                  <a:lumMod val="65000"/>
                  <a:lumOff val="35000"/>
                </a:srgbClr>
              </a:solidFill>
              <a:effectLst/>
              <a:uLnTx/>
              <a:uFillTx/>
              <a:latin typeface="思源黑体 CN Bold"/>
              <a:ea typeface="思源黑体 CN Bold"/>
              <a:sym typeface="Noto Sans S Chinese Regular" panose="020B0500000000000000" pitchFamily="34" charset="-122"/>
            </a:endParaRPr>
          </a:p>
        </p:txBody>
      </p:sp>
      <p:sp>
        <p:nvSpPr>
          <p:cNvPr id="26" name="Text box6"/>
          <p:cNvSpPr txBox="1"/>
          <p:nvPr/>
        </p:nvSpPr>
        <p:spPr>
          <a:xfrm>
            <a:off x="696192" y="3628269"/>
            <a:ext cx="2264416" cy="548437"/>
          </a:xfrm>
          <a:prstGeom prst="rect">
            <a:avLst/>
          </a:prstGeom>
        </p:spPr>
        <p:txBody>
          <a:bodyPr vert="horz" lIns="0" tIns="0" rIns="0" bIns="0"/>
          <a:lstStyle>
            <a:lvl1pPr marL="0" indent="0" algn="r" rtl="0" eaLnBrk="0" fontAlgn="base" hangingPunct="0">
              <a:lnSpc>
                <a:spcPct val="150000"/>
              </a:lnSpc>
              <a:spcBef>
                <a:spcPts val="0"/>
              </a:spcBef>
              <a:spcAft>
                <a:spcPct val="0"/>
              </a:spcAft>
              <a:buFont typeface="Arial" panose="020B0604020202020204" pitchFamily="34" charset="0"/>
              <a:buNone/>
              <a:defRPr sz="1000" kern="1200" baseline="0">
                <a:solidFill>
                  <a:schemeClr val="tx1">
                    <a:lumMod val="50000"/>
                    <a:lumOff val="50000"/>
                  </a:schemeClr>
                </a:solidFill>
                <a:latin typeface="Lato Regular"/>
                <a:ea typeface="+mn-ea"/>
                <a:cs typeface="Lato Regular"/>
              </a:defRPr>
            </a:lvl1pPr>
            <a:lvl2pPr marL="1041400" indent="-400050" algn="l" rtl="0" eaLnBrk="0" fontAlgn="base" hangingPunct="0">
              <a:spcBef>
                <a:spcPct val="20000"/>
              </a:spcBef>
              <a:spcAft>
                <a:spcPct val="0"/>
              </a:spcAft>
              <a:buFont typeface="Arial" panose="020B0604020202020204" pitchFamily="34" charset="0"/>
              <a:buChar char="–"/>
              <a:defRPr sz="4000" kern="1200">
                <a:solidFill>
                  <a:schemeClr val="tx1"/>
                </a:solidFill>
                <a:latin typeface="+mn-lt"/>
                <a:ea typeface="+mn-ea"/>
                <a:cs typeface="+mn-cs"/>
              </a:defRPr>
            </a:lvl2pPr>
            <a:lvl3pPr marL="1605280" indent="-319405" algn="l" rtl="0" eaLnBrk="0" fontAlgn="base" hangingPunct="0">
              <a:spcBef>
                <a:spcPct val="20000"/>
              </a:spcBef>
              <a:spcAft>
                <a:spcPct val="0"/>
              </a:spcAft>
              <a:buFont typeface="Arial" panose="020B0604020202020204" pitchFamily="34" charset="0"/>
              <a:buChar char="•"/>
              <a:defRPr sz="3400" kern="1200">
                <a:solidFill>
                  <a:schemeClr val="tx1"/>
                </a:solidFill>
                <a:latin typeface="+mn-lt"/>
                <a:ea typeface="+mn-ea"/>
                <a:cs typeface="+mn-cs"/>
              </a:defRPr>
            </a:lvl3pPr>
            <a:lvl4pPr marL="2247900" indent="-319405"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4pPr>
            <a:lvl5pPr marL="2891155" indent="-319405"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5pPr>
            <a:lvl6pPr marL="353441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6pPr>
            <a:lvl7pPr marL="417703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7pPr>
            <a:lvl8pPr marL="481965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8pPr>
            <a:lvl9pPr marL="546227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9pPr>
          </a:lstStyle>
          <a:p>
            <a:pPr marL="0" marR="0" lvl="0" indent="0" algn="ctr" defTabSz="914400" rtl="0" eaLnBrk="0" fontAlgn="base" latinLnBrk="0" hangingPunct="0">
              <a:lnSpc>
                <a:spcPct val="150000"/>
              </a:lnSpc>
              <a:spcBef>
                <a:spcPts val="0"/>
              </a:spcBef>
              <a:spcAft>
                <a:spcPct val="0"/>
              </a:spcAft>
              <a:buClrTx/>
              <a:buSzTx/>
              <a:buFont typeface="Arial" panose="020B0604020202020204" pitchFamily="34" charset="0"/>
              <a:buNone/>
              <a:defRPr/>
            </a:pPr>
            <a:r>
              <a:rPr kumimoji="0" lang="zh-CN" altLang="en-US" sz="800" b="0" i="0" u="none" strike="noStrike" kern="1200" cap="none" spc="0" normalizeH="0" baseline="0" noProof="0" dirty="0">
                <a:ln>
                  <a:noFill/>
                </a:ln>
                <a:solidFill>
                  <a:srgbClr val="000000">
                    <a:lumMod val="65000"/>
                    <a:lumOff val="35000"/>
                  </a:srgbClr>
                </a:solidFill>
                <a:effectLst/>
                <a:uLnTx/>
                <a:uFillTx/>
                <a:latin typeface="思源黑体 CN ExtraLight"/>
                <a:ea typeface="思源黑体 CN ExtraLight"/>
                <a:cs typeface="+mn-ea"/>
                <a:sym typeface="Noto Sans S Chinese Regular" panose="020B0500000000000000" pitchFamily="34" charset="-122"/>
              </a:rPr>
              <a:t>请添加你的正文内容请添加你的正文内容</a:t>
            </a:r>
            <a:endParaRPr kumimoji="0" lang="en-US" altLang="zh-CN" sz="800" b="0" i="0" u="none" strike="noStrike" kern="1200" cap="none" spc="0" normalizeH="0" baseline="0" noProof="0" dirty="0">
              <a:ln>
                <a:noFill/>
              </a:ln>
              <a:solidFill>
                <a:srgbClr val="000000">
                  <a:lumMod val="65000"/>
                  <a:lumOff val="35000"/>
                </a:srgbClr>
              </a:solidFill>
              <a:effectLst/>
              <a:uLnTx/>
              <a:uFillTx/>
              <a:latin typeface="思源黑体 CN ExtraLight"/>
              <a:ea typeface="思源黑体 CN ExtraLight"/>
              <a:cs typeface="+mn-ea"/>
              <a:sym typeface="Noto Sans S Chinese Regular" panose="020B0500000000000000" pitchFamily="34" charset="-122"/>
            </a:endParaRPr>
          </a:p>
          <a:p>
            <a:pPr marL="0" marR="0" lvl="0" indent="0" algn="ctr" defTabSz="914400" rtl="0" eaLnBrk="0" fontAlgn="base" latinLnBrk="0" hangingPunct="0">
              <a:lnSpc>
                <a:spcPct val="150000"/>
              </a:lnSpc>
              <a:spcBef>
                <a:spcPts val="0"/>
              </a:spcBef>
              <a:spcAft>
                <a:spcPct val="0"/>
              </a:spcAft>
              <a:buClrTx/>
              <a:buSzTx/>
              <a:buFont typeface="Arial" panose="020B0604020202020204" pitchFamily="34" charset="0"/>
              <a:buNone/>
              <a:defRPr/>
            </a:pPr>
            <a:r>
              <a:rPr kumimoji="0" lang="zh-CN" altLang="en-US" sz="800" b="0" i="0" u="none" strike="noStrike" kern="1200" cap="none" spc="0" normalizeH="0" baseline="0" noProof="0" dirty="0">
                <a:ln>
                  <a:noFill/>
                </a:ln>
                <a:solidFill>
                  <a:srgbClr val="000000">
                    <a:lumMod val="65000"/>
                    <a:lumOff val="35000"/>
                  </a:srgbClr>
                </a:solidFill>
                <a:effectLst/>
                <a:uLnTx/>
                <a:uFillTx/>
                <a:latin typeface="思源黑体 CN ExtraLight"/>
                <a:ea typeface="思源黑体 CN ExtraLight"/>
                <a:cs typeface="+mn-ea"/>
                <a:sym typeface="Noto Sans S Chinese Regular" panose="020B0500000000000000" pitchFamily="34" charset="-122"/>
              </a:rPr>
              <a:t>请添加你的正文内容请添加你的正文内容</a:t>
            </a:r>
            <a:endParaRPr kumimoji="0" lang="en-GB" altLang="zh-CN" sz="800" b="0" i="0" u="none" strike="noStrike" kern="1200" cap="none" spc="0" normalizeH="0" baseline="0" noProof="0" dirty="0">
              <a:ln>
                <a:noFill/>
              </a:ln>
              <a:solidFill>
                <a:srgbClr val="000000">
                  <a:lumMod val="65000"/>
                  <a:lumOff val="35000"/>
                </a:srgbClr>
              </a:solidFill>
              <a:effectLst/>
              <a:uLnTx/>
              <a:uFillTx/>
              <a:latin typeface="思源黑体 CN ExtraLight"/>
              <a:ea typeface="思源黑体 CN ExtraLight"/>
              <a:cs typeface="+mn-ea"/>
              <a:sym typeface="Noto Sans S Chinese Regular" panose="020B0500000000000000" pitchFamily="34" charset="-122"/>
            </a:endParaRPr>
          </a:p>
          <a:p>
            <a:pPr marL="0" marR="0" lvl="0" indent="0" algn="ctr" defTabSz="914400" rtl="0" eaLnBrk="0" fontAlgn="base" latinLnBrk="0" hangingPunct="0">
              <a:lnSpc>
                <a:spcPct val="150000"/>
              </a:lnSpc>
              <a:spcBef>
                <a:spcPts val="0"/>
              </a:spcBef>
              <a:spcAft>
                <a:spcPct val="0"/>
              </a:spcAft>
              <a:buClrTx/>
              <a:buSzTx/>
              <a:buFont typeface="Arial" panose="020B0604020202020204" pitchFamily="34" charset="0"/>
              <a:buNone/>
              <a:defRPr/>
            </a:pPr>
            <a:r>
              <a:rPr kumimoji="0" lang="zh-CN" altLang="en-US" sz="800" b="0" i="0" u="none" strike="noStrike" kern="1200" cap="none" spc="0" normalizeH="0" baseline="0" noProof="0" dirty="0">
                <a:ln>
                  <a:noFill/>
                </a:ln>
                <a:solidFill>
                  <a:srgbClr val="000000">
                    <a:lumMod val="65000"/>
                    <a:lumOff val="35000"/>
                  </a:srgbClr>
                </a:solidFill>
                <a:effectLst/>
                <a:uLnTx/>
                <a:uFillTx/>
                <a:latin typeface="思源黑体 CN ExtraLight"/>
                <a:ea typeface="思源黑体 CN ExtraLight"/>
                <a:cs typeface="+mn-ea"/>
                <a:sym typeface="Noto Sans S Chinese Regular" panose="020B0500000000000000" pitchFamily="34" charset="-122"/>
              </a:rPr>
              <a:t>请添加你的正文内容请添加你的正文内容</a:t>
            </a:r>
            <a:endParaRPr kumimoji="0" lang="en-GB" altLang="zh-CN" sz="800" b="0" i="0" u="none" strike="noStrike" kern="1200" cap="none" spc="0" normalizeH="0" baseline="0" noProof="0" dirty="0">
              <a:ln>
                <a:noFill/>
              </a:ln>
              <a:solidFill>
                <a:srgbClr val="000000">
                  <a:lumMod val="65000"/>
                  <a:lumOff val="35000"/>
                </a:srgbClr>
              </a:solidFill>
              <a:effectLst/>
              <a:uLnTx/>
              <a:uFillTx/>
              <a:latin typeface="思源黑体 CN ExtraLight"/>
              <a:ea typeface="思源黑体 CN ExtraLight"/>
              <a:cs typeface="+mn-ea"/>
              <a:sym typeface="Noto Sans S Chinese Regular" panose="020B0500000000000000" pitchFamily="34" charset="-122"/>
            </a:endParaRPr>
          </a:p>
          <a:p>
            <a:pPr marL="0" marR="0" lvl="0" indent="0" algn="ctr" defTabSz="914400" rtl="0" eaLnBrk="0" fontAlgn="base" latinLnBrk="0" hangingPunct="0">
              <a:lnSpc>
                <a:spcPct val="150000"/>
              </a:lnSpc>
              <a:spcBef>
                <a:spcPts val="0"/>
              </a:spcBef>
              <a:spcAft>
                <a:spcPct val="0"/>
              </a:spcAft>
              <a:buClrTx/>
              <a:buSzTx/>
              <a:buFont typeface="Arial" panose="020B0604020202020204" pitchFamily="34" charset="0"/>
              <a:buNone/>
              <a:defRPr/>
            </a:pPr>
            <a:endParaRPr kumimoji="0" lang="en-GB" altLang="zh-CN" sz="800" b="0" i="0" u="none" strike="noStrike" kern="1200" cap="none" spc="0" normalizeH="0" baseline="0" noProof="0" dirty="0">
              <a:ln>
                <a:noFill/>
              </a:ln>
              <a:solidFill>
                <a:srgbClr val="000000">
                  <a:lumMod val="65000"/>
                  <a:lumOff val="35000"/>
                </a:srgbClr>
              </a:solidFill>
              <a:effectLst/>
              <a:uLnTx/>
              <a:uFillTx/>
              <a:latin typeface="思源黑体 CN ExtraLight"/>
              <a:ea typeface="思源黑体 CN ExtraLight"/>
              <a:cs typeface="+mn-ea"/>
              <a:sym typeface="Noto Sans S Chinese Regular" panose="020B0500000000000000" pitchFamily="34" charset="-122"/>
            </a:endParaRPr>
          </a:p>
        </p:txBody>
      </p:sp>
      <p:sp>
        <p:nvSpPr>
          <p:cNvPr id="27" name="Text box7"/>
          <p:cNvSpPr txBox="1"/>
          <p:nvPr/>
        </p:nvSpPr>
        <p:spPr>
          <a:xfrm>
            <a:off x="2959763" y="3259830"/>
            <a:ext cx="2775996" cy="338340"/>
          </a:xfrm>
          <a:prstGeom prst="rect">
            <a:avLst/>
          </a:prstGeom>
        </p:spPr>
        <p:txBody>
          <a:bodyPr vert="horz" lIns="0" tIns="98480" rIns="0" bIns="98480" anchor="ctr"/>
          <a:lstStyle>
            <a:lvl1pPr marL="0" indent="0" algn="r" rtl="0" eaLnBrk="0" fontAlgn="base" hangingPunct="0">
              <a:lnSpc>
                <a:spcPct val="100000"/>
              </a:lnSpc>
              <a:spcBef>
                <a:spcPts val="0"/>
              </a:spcBef>
              <a:spcAft>
                <a:spcPts val="0"/>
              </a:spcAft>
              <a:buFont typeface="Arial" panose="020B0604020202020204" pitchFamily="34" charset="0"/>
              <a:buNone/>
              <a:defRPr sz="1265" b="1" kern="1200">
                <a:solidFill>
                  <a:schemeClr val="tx1">
                    <a:lumMod val="75000"/>
                    <a:lumOff val="25000"/>
                  </a:schemeClr>
                </a:solidFill>
                <a:latin typeface="Lato Regular"/>
                <a:ea typeface="+mn-ea"/>
                <a:cs typeface="Lato Regular"/>
              </a:defRPr>
            </a:lvl1pPr>
            <a:lvl2pPr marL="1041400" indent="-400050" algn="l" rtl="0" eaLnBrk="0" fontAlgn="base" hangingPunct="0">
              <a:spcBef>
                <a:spcPct val="20000"/>
              </a:spcBef>
              <a:spcAft>
                <a:spcPct val="0"/>
              </a:spcAft>
              <a:buFont typeface="Arial" panose="020B0604020202020204" pitchFamily="34" charset="0"/>
              <a:buChar char="–"/>
              <a:defRPr sz="4000" kern="1200">
                <a:solidFill>
                  <a:schemeClr val="tx1"/>
                </a:solidFill>
                <a:latin typeface="+mn-lt"/>
                <a:ea typeface="+mn-ea"/>
                <a:cs typeface="+mn-cs"/>
              </a:defRPr>
            </a:lvl2pPr>
            <a:lvl3pPr marL="1605280" indent="-319405" algn="l" rtl="0" eaLnBrk="0" fontAlgn="base" hangingPunct="0">
              <a:spcBef>
                <a:spcPct val="20000"/>
              </a:spcBef>
              <a:spcAft>
                <a:spcPct val="0"/>
              </a:spcAft>
              <a:buFont typeface="Arial" panose="020B0604020202020204" pitchFamily="34" charset="0"/>
              <a:buChar char="•"/>
              <a:defRPr sz="3400" kern="1200">
                <a:solidFill>
                  <a:schemeClr val="tx1"/>
                </a:solidFill>
                <a:latin typeface="+mn-lt"/>
                <a:ea typeface="+mn-ea"/>
                <a:cs typeface="+mn-cs"/>
              </a:defRPr>
            </a:lvl3pPr>
            <a:lvl4pPr marL="2247900" indent="-319405"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4pPr>
            <a:lvl5pPr marL="2891155" indent="-319405"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5pPr>
            <a:lvl6pPr marL="353441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6pPr>
            <a:lvl7pPr marL="417703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7pPr>
            <a:lvl8pPr marL="481965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8pPr>
            <a:lvl9pPr marL="546227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9pPr>
          </a:lstStyle>
          <a:p>
            <a:pPr marL="0" marR="0" lvl="0" indent="0" algn="ctr" defTabSz="914400" rtl="0" eaLnBrk="0" fontAlgn="base" latinLnBrk="0" hangingPunct="0">
              <a:lnSpc>
                <a:spcPct val="100000"/>
              </a:lnSpc>
              <a:spcBef>
                <a:spcPts val="0"/>
              </a:spcBef>
              <a:spcAft>
                <a:spcPts val="0"/>
              </a:spcAft>
              <a:buClrTx/>
              <a:buSzTx/>
              <a:buFont typeface="Arial" panose="020B0604020202020204" pitchFamily="34" charset="0"/>
              <a:buNone/>
              <a:defRPr/>
            </a:pPr>
            <a:r>
              <a:rPr kumimoji="0" lang="zh-CN" altLang="en-US" sz="1515" b="0" i="0" u="none" strike="noStrike" kern="1200" cap="none" spc="0" normalizeH="0" baseline="0" noProof="0" dirty="0">
                <a:ln>
                  <a:noFill/>
                </a:ln>
                <a:solidFill>
                  <a:srgbClr val="000000">
                    <a:lumMod val="65000"/>
                    <a:lumOff val="35000"/>
                  </a:srgbClr>
                </a:solidFill>
                <a:effectLst/>
                <a:uLnTx/>
                <a:uFillTx/>
                <a:latin typeface="思源黑体 CN Bold"/>
                <a:ea typeface="思源黑体 CN Bold"/>
                <a:sym typeface="Noto Sans S Chinese Regular" panose="020B0500000000000000" pitchFamily="34" charset="-122"/>
              </a:rPr>
              <a:t>请添加你的标题</a:t>
            </a:r>
            <a:endParaRPr kumimoji="0" lang="zh-CN" altLang="en-US" sz="1515" b="0" i="0" u="none" strike="noStrike" kern="1200" cap="none" spc="0" normalizeH="0" baseline="0" noProof="0" dirty="0">
              <a:ln>
                <a:noFill/>
              </a:ln>
              <a:solidFill>
                <a:srgbClr val="000000">
                  <a:lumMod val="65000"/>
                  <a:lumOff val="35000"/>
                </a:srgbClr>
              </a:solidFill>
              <a:effectLst/>
              <a:uLnTx/>
              <a:uFillTx/>
              <a:latin typeface="思源黑体 CN Bold"/>
              <a:ea typeface="思源黑体 CN Bold"/>
              <a:sym typeface="Noto Sans S Chinese Regular" panose="020B0500000000000000" pitchFamily="34" charset="-122"/>
            </a:endParaRPr>
          </a:p>
        </p:txBody>
      </p:sp>
      <p:sp>
        <p:nvSpPr>
          <p:cNvPr id="28" name="Text box8"/>
          <p:cNvSpPr txBox="1"/>
          <p:nvPr/>
        </p:nvSpPr>
        <p:spPr>
          <a:xfrm>
            <a:off x="3158115" y="3628269"/>
            <a:ext cx="2264416" cy="548437"/>
          </a:xfrm>
          <a:prstGeom prst="rect">
            <a:avLst/>
          </a:prstGeom>
        </p:spPr>
        <p:txBody>
          <a:bodyPr vert="horz" lIns="0" tIns="0" rIns="0" bIns="0"/>
          <a:lstStyle>
            <a:lvl1pPr marL="0" indent="0" algn="r" rtl="0" eaLnBrk="0" fontAlgn="base" hangingPunct="0">
              <a:lnSpc>
                <a:spcPct val="150000"/>
              </a:lnSpc>
              <a:spcBef>
                <a:spcPts val="0"/>
              </a:spcBef>
              <a:spcAft>
                <a:spcPct val="0"/>
              </a:spcAft>
              <a:buFont typeface="Arial" panose="020B0604020202020204" pitchFamily="34" charset="0"/>
              <a:buNone/>
              <a:defRPr sz="1000" kern="1200" baseline="0">
                <a:solidFill>
                  <a:schemeClr val="tx1">
                    <a:lumMod val="50000"/>
                    <a:lumOff val="50000"/>
                  </a:schemeClr>
                </a:solidFill>
                <a:latin typeface="Lato Regular"/>
                <a:ea typeface="+mn-ea"/>
                <a:cs typeface="Lato Regular"/>
              </a:defRPr>
            </a:lvl1pPr>
            <a:lvl2pPr marL="1041400" indent="-400050" algn="l" rtl="0" eaLnBrk="0" fontAlgn="base" hangingPunct="0">
              <a:spcBef>
                <a:spcPct val="20000"/>
              </a:spcBef>
              <a:spcAft>
                <a:spcPct val="0"/>
              </a:spcAft>
              <a:buFont typeface="Arial" panose="020B0604020202020204" pitchFamily="34" charset="0"/>
              <a:buChar char="–"/>
              <a:defRPr sz="4000" kern="1200">
                <a:solidFill>
                  <a:schemeClr val="tx1"/>
                </a:solidFill>
                <a:latin typeface="+mn-lt"/>
                <a:ea typeface="+mn-ea"/>
                <a:cs typeface="+mn-cs"/>
              </a:defRPr>
            </a:lvl2pPr>
            <a:lvl3pPr marL="1605280" indent="-319405" algn="l" rtl="0" eaLnBrk="0" fontAlgn="base" hangingPunct="0">
              <a:spcBef>
                <a:spcPct val="20000"/>
              </a:spcBef>
              <a:spcAft>
                <a:spcPct val="0"/>
              </a:spcAft>
              <a:buFont typeface="Arial" panose="020B0604020202020204" pitchFamily="34" charset="0"/>
              <a:buChar char="•"/>
              <a:defRPr sz="3400" kern="1200">
                <a:solidFill>
                  <a:schemeClr val="tx1"/>
                </a:solidFill>
                <a:latin typeface="+mn-lt"/>
                <a:ea typeface="+mn-ea"/>
                <a:cs typeface="+mn-cs"/>
              </a:defRPr>
            </a:lvl3pPr>
            <a:lvl4pPr marL="2247900" indent="-319405"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4pPr>
            <a:lvl5pPr marL="2891155" indent="-319405"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5pPr>
            <a:lvl6pPr marL="353441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6pPr>
            <a:lvl7pPr marL="417703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7pPr>
            <a:lvl8pPr marL="481965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8pPr>
            <a:lvl9pPr marL="546227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9pPr>
          </a:lstStyle>
          <a:p>
            <a:pPr marL="0" marR="0" lvl="0" indent="0" algn="ctr" defTabSz="914400" rtl="0" eaLnBrk="0" fontAlgn="base" latinLnBrk="0" hangingPunct="0">
              <a:lnSpc>
                <a:spcPct val="150000"/>
              </a:lnSpc>
              <a:spcBef>
                <a:spcPts val="0"/>
              </a:spcBef>
              <a:spcAft>
                <a:spcPct val="0"/>
              </a:spcAft>
              <a:buClrTx/>
              <a:buSzTx/>
              <a:buFont typeface="Arial" panose="020B0604020202020204" pitchFamily="34" charset="0"/>
              <a:buNone/>
              <a:defRPr/>
            </a:pPr>
            <a:r>
              <a:rPr kumimoji="0" lang="zh-CN" altLang="en-US" sz="800" b="0" i="0" u="none" strike="noStrike" kern="1200" cap="none" spc="0" normalizeH="0" baseline="0" noProof="0" dirty="0">
                <a:ln>
                  <a:noFill/>
                </a:ln>
                <a:solidFill>
                  <a:srgbClr val="000000">
                    <a:lumMod val="65000"/>
                    <a:lumOff val="35000"/>
                  </a:srgbClr>
                </a:solidFill>
                <a:effectLst/>
                <a:uLnTx/>
                <a:uFillTx/>
                <a:latin typeface="思源黑体 CN ExtraLight"/>
                <a:ea typeface="思源黑体 CN ExtraLight"/>
                <a:cs typeface="+mn-ea"/>
                <a:sym typeface="Noto Sans S Chinese Regular" panose="020B0500000000000000" pitchFamily="34" charset="-122"/>
              </a:rPr>
              <a:t>请添加你的正文内容请添加你的正文内容</a:t>
            </a:r>
            <a:endParaRPr kumimoji="0" lang="en-US" altLang="zh-CN" sz="800" b="0" i="0" u="none" strike="noStrike" kern="1200" cap="none" spc="0" normalizeH="0" baseline="0" noProof="0" dirty="0">
              <a:ln>
                <a:noFill/>
              </a:ln>
              <a:solidFill>
                <a:srgbClr val="000000">
                  <a:lumMod val="65000"/>
                  <a:lumOff val="35000"/>
                </a:srgbClr>
              </a:solidFill>
              <a:effectLst/>
              <a:uLnTx/>
              <a:uFillTx/>
              <a:latin typeface="思源黑体 CN ExtraLight"/>
              <a:ea typeface="思源黑体 CN ExtraLight"/>
              <a:cs typeface="+mn-ea"/>
              <a:sym typeface="Noto Sans S Chinese Regular" panose="020B0500000000000000" pitchFamily="34" charset="-122"/>
            </a:endParaRPr>
          </a:p>
          <a:p>
            <a:pPr marL="0" marR="0" lvl="0" indent="0" algn="ctr" defTabSz="914400" rtl="0" eaLnBrk="0" fontAlgn="base" latinLnBrk="0" hangingPunct="0">
              <a:lnSpc>
                <a:spcPct val="150000"/>
              </a:lnSpc>
              <a:spcBef>
                <a:spcPts val="0"/>
              </a:spcBef>
              <a:spcAft>
                <a:spcPct val="0"/>
              </a:spcAft>
              <a:buClrTx/>
              <a:buSzTx/>
              <a:buFont typeface="Arial" panose="020B0604020202020204" pitchFamily="34" charset="0"/>
              <a:buNone/>
              <a:defRPr/>
            </a:pPr>
            <a:r>
              <a:rPr kumimoji="0" lang="zh-CN" altLang="en-US" sz="800" b="0" i="0" u="none" strike="noStrike" kern="1200" cap="none" spc="0" normalizeH="0" baseline="0" noProof="0" dirty="0">
                <a:ln>
                  <a:noFill/>
                </a:ln>
                <a:solidFill>
                  <a:srgbClr val="000000">
                    <a:lumMod val="65000"/>
                    <a:lumOff val="35000"/>
                  </a:srgbClr>
                </a:solidFill>
                <a:effectLst/>
                <a:uLnTx/>
                <a:uFillTx/>
                <a:latin typeface="思源黑体 CN ExtraLight"/>
                <a:ea typeface="思源黑体 CN ExtraLight"/>
                <a:cs typeface="+mn-ea"/>
                <a:sym typeface="Noto Sans S Chinese Regular" panose="020B0500000000000000" pitchFamily="34" charset="-122"/>
              </a:rPr>
              <a:t>请添加你的正文内容请添加你的正文内容</a:t>
            </a:r>
            <a:endParaRPr kumimoji="0" lang="en-GB" altLang="zh-CN" sz="800" b="0" i="0" u="none" strike="noStrike" kern="1200" cap="none" spc="0" normalizeH="0" baseline="0" noProof="0" dirty="0">
              <a:ln>
                <a:noFill/>
              </a:ln>
              <a:solidFill>
                <a:srgbClr val="000000">
                  <a:lumMod val="65000"/>
                  <a:lumOff val="35000"/>
                </a:srgbClr>
              </a:solidFill>
              <a:effectLst/>
              <a:uLnTx/>
              <a:uFillTx/>
              <a:latin typeface="思源黑体 CN ExtraLight"/>
              <a:ea typeface="思源黑体 CN ExtraLight"/>
              <a:cs typeface="+mn-ea"/>
              <a:sym typeface="Noto Sans S Chinese Regular" panose="020B0500000000000000" pitchFamily="34" charset="-122"/>
            </a:endParaRPr>
          </a:p>
          <a:p>
            <a:pPr marL="0" marR="0" lvl="0" indent="0" algn="ctr" defTabSz="914400" rtl="0" eaLnBrk="0" fontAlgn="base" latinLnBrk="0" hangingPunct="0">
              <a:lnSpc>
                <a:spcPct val="150000"/>
              </a:lnSpc>
              <a:spcBef>
                <a:spcPts val="0"/>
              </a:spcBef>
              <a:spcAft>
                <a:spcPct val="0"/>
              </a:spcAft>
              <a:buClrTx/>
              <a:buSzTx/>
              <a:buFont typeface="Arial" panose="020B0604020202020204" pitchFamily="34" charset="0"/>
              <a:buNone/>
              <a:defRPr/>
            </a:pPr>
            <a:r>
              <a:rPr kumimoji="0" lang="zh-CN" altLang="en-US" sz="800" b="0" i="0" u="none" strike="noStrike" kern="1200" cap="none" spc="0" normalizeH="0" baseline="0" noProof="0" dirty="0">
                <a:ln>
                  <a:noFill/>
                </a:ln>
                <a:solidFill>
                  <a:srgbClr val="000000">
                    <a:lumMod val="65000"/>
                    <a:lumOff val="35000"/>
                  </a:srgbClr>
                </a:solidFill>
                <a:effectLst/>
                <a:uLnTx/>
                <a:uFillTx/>
                <a:latin typeface="思源黑体 CN ExtraLight"/>
                <a:ea typeface="思源黑体 CN ExtraLight"/>
                <a:cs typeface="+mn-ea"/>
                <a:sym typeface="Noto Sans S Chinese Regular" panose="020B0500000000000000" pitchFamily="34" charset="-122"/>
              </a:rPr>
              <a:t>请添加你的正文内容请添加你的正文内容</a:t>
            </a:r>
            <a:endParaRPr kumimoji="0" lang="en-GB" altLang="zh-CN" sz="800" b="0" i="0" u="none" strike="noStrike" kern="1200" cap="none" spc="0" normalizeH="0" baseline="0" noProof="0" dirty="0">
              <a:ln>
                <a:noFill/>
              </a:ln>
              <a:solidFill>
                <a:srgbClr val="000000">
                  <a:lumMod val="65000"/>
                  <a:lumOff val="35000"/>
                </a:srgbClr>
              </a:solidFill>
              <a:effectLst/>
              <a:uLnTx/>
              <a:uFillTx/>
              <a:latin typeface="思源黑体 CN ExtraLight"/>
              <a:ea typeface="思源黑体 CN ExtraLight"/>
              <a:cs typeface="+mn-ea"/>
              <a:sym typeface="Noto Sans S Chinese Regular" panose="020B0500000000000000" pitchFamily="34" charset="-122"/>
            </a:endParaRPr>
          </a:p>
          <a:p>
            <a:pPr marL="0" marR="0" lvl="0" indent="0" algn="ctr" defTabSz="914400" rtl="0" eaLnBrk="0" fontAlgn="base" latinLnBrk="0" hangingPunct="0">
              <a:lnSpc>
                <a:spcPct val="150000"/>
              </a:lnSpc>
              <a:spcBef>
                <a:spcPts val="0"/>
              </a:spcBef>
              <a:spcAft>
                <a:spcPct val="0"/>
              </a:spcAft>
              <a:buClrTx/>
              <a:buSzTx/>
              <a:buFont typeface="Arial" panose="020B0604020202020204" pitchFamily="34" charset="0"/>
              <a:buNone/>
              <a:defRPr/>
            </a:pPr>
            <a:endParaRPr kumimoji="0" lang="en-GB" altLang="zh-CN" sz="800" b="0" i="0" u="none" strike="noStrike" kern="1200" cap="none" spc="0" normalizeH="0" baseline="0" noProof="0" dirty="0">
              <a:ln>
                <a:noFill/>
              </a:ln>
              <a:solidFill>
                <a:srgbClr val="000000">
                  <a:lumMod val="65000"/>
                  <a:lumOff val="35000"/>
                </a:srgbClr>
              </a:solidFill>
              <a:effectLst/>
              <a:uLnTx/>
              <a:uFillTx/>
              <a:latin typeface="思源黑体 CN ExtraLight"/>
              <a:ea typeface="思源黑体 CN ExtraLight"/>
              <a:cs typeface="+mn-ea"/>
              <a:sym typeface="Noto Sans S Chinese Regular" panose="020B0500000000000000" pitchFamily="34" charset="-122"/>
            </a:endParaRPr>
          </a:p>
        </p:txBody>
      </p:sp>
      <p:sp>
        <p:nvSpPr>
          <p:cNvPr id="29" name="Text box9"/>
          <p:cNvSpPr txBox="1"/>
          <p:nvPr/>
        </p:nvSpPr>
        <p:spPr>
          <a:xfrm>
            <a:off x="5397233" y="3259830"/>
            <a:ext cx="2775996" cy="338340"/>
          </a:xfrm>
          <a:prstGeom prst="rect">
            <a:avLst/>
          </a:prstGeom>
        </p:spPr>
        <p:txBody>
          <a:bodyPr vert="horz" lIns="0" tIns="98480" rIns="0" bIns="98480" anchor="ctr"/>
          <a:lstStyle>
            <a:lvl1pPr marL="0" indent="0" algn="r" rtl="0" eaLnBrk="0" fontAlgn="base" hangingPunct="0">
              <a:lnSpc>
                <a:spcPct val="100000"/>
              </a:lnSpc>
              <a:spcBef>
                <a:spcPts val="0"/>
              </a:spcBef>
              <a:spcAft>
                <a:spcPts val="0"/>
              </a:spcAft>
              <a:buFont typeface="Arial" panose="020B0604020202020204" pitchFamily="34" charset="0"/>
              <a:buNone/>
              <a:defRPr sz="1265" b="1" kern="1200">
                <a:solidFill>
                  <a:schemeClr val="tx1">
                    <a:lumMod val="75000"/>
                    <a:lumOff val="25000"/>
                  </a:schemeClr>
                </a:solidFill>
                <a:latin typeface="Lato Regular"/>
                <a:ea typeface="+mn-ea"/>
                <a:cs typeface="Lato Regular"/>
              </a:defRPr>
            </a:lvl1pPr>
            <a:lvl2pPr marL="1041400" indent="-400050" algn="l" rtl="0" eaLnBrk="0" fontAlgn="base" hangingPunct="0">
              <a:spcBef>
                <a:spcPct val="20000"/>
              </a:spcBef>
              <a:spcAft>
                <a:spcPct val="0"/>
              </a:spcAft>
              <a:buFont typeface="Arial" panose="020B0604020202020204" pitchFamily="34" charset="0"/>
              <a:buChar char="–"/>
              <a:defRPr sz="4000" kern="1200">
                <a:solidFill>
                  <a:schemeClr val="tx1"/>
                </a:solidFill>
                <a:latin typeface="+mn-lt"/>
                <a:ea typeface="+mn-ea"/>
                <a:cs typeface="+mn-cs"/>
              </a:defRPr>
            </a:lvl2pPr>
            <a:lvl3pPr marL="1605280" indent="-319405" algn="l" rtl="0" eaLnBrk="0" fontAlgn="base" hangingPunct="0">
              <a:spcBef>
                <a:spcPct val="20000"/>
              </a:spcBef>
              <a:spcAft>
                <a:spcPct val="0"/>
              </a:spcAft>
              <a:buFont typeface="Arial" panose="020B0604020202020204" pitchFamily="34" charset="0"/>
              <a:buChar char="•"/>
              <a:defRPr sz="3400" kern="1200">
                <a:solidFill>
                  <a:schemeClr val="tx1"/>
                </a:solidFill>
                <a:latin typeface="+mn-lt"/>
                <a:ea typeface="+mn-ea"/>
                <a:cs typeface="+mn-cs"/>
              </a:defRPr>
            </a:lvl3pPr>
            <a:lvl4pPr marL="2247900" indent="-319405"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4pPr>
            <a:lvl5pPr marL="2891155" indent="-319405"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5pPr>
            <a:lvl6pPr marL="353441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6pPr>
            <a:lvl7pPr marL="417703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7pPr>
            <a:lvl8pPr marL="481965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8pPr>
            <a:lvl9pPr marL="546227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9pPr>
          </a:lstStyle>
          <a:p>
            <a:pPr marL="0" marR="0" lvl="0" indent="0" algn="ctr" defTabSz="914400" rtl="0" eaLnBrk="0" fontAlgn="base" latinLnBrk="0" hangingPunct="0">
              <a:lnSpc>
                <a:spcPct val="100000"/>
              </a:lnSpc>
              <a:spcBef>
                <a:spcPts val="0"/>
              </a:spcBef>
              <a:spcAft>
                <a:spcPts val="0"/>
              </a:spcAft>
              <a:buClrTx/>
              <a:buSzTx/>
              <a:buFont typeface="Arial" panose="020B0604020202020204" pitchFamily="34" charset="0"/>
              <a:buNone/>
              <a:defRPr/>
            </a:pPr>
            <a:r>
              <a:rPr kumimoji="0" lang="zh-CN" altLang="en-US" sz="1515" b="0" i="0" u="none" strike="noStrike" kern="1200" cap="none" spc="0" normalizeH="0" baseline="0" noProof="0" dirty="0">
                <a:ln>
                  <a:noFill/>
                </a:ln>
                <a:solidFill>
                  <a:srgbClr val="000000">
                    <a:lumMod val="65000"/>
                    <a:lumOff val="35000"/>
                  </a:srgbClr>
                </a:solidFill>
                <a:effectLst/>
                <a:uLnTx/>
                <a:uFillTx/>
                <a:latin typeface="思源黑体 CN Bold"/>
                <a:ea typeface="思源黑体 CN Bold"/>
                <a:sym typeface="Noto Sans S Chinese Regular" panose="020B0500000000000000" pitchFamily="34" charset="-122"/>
              </a:rPr>
              <a:t>请添加你的标题</a:t>
            </a:r>
            <a:endParaRPr kumimoji="0" lang="zh-CN" altLang="en-US" sz="1515" b="0" i="0" u="none" strike="noStrike" kern="1200" cap="none" spc="0" normalizeH="0" baseline="0" noProof="0" dirty="0">
              <a:ln>
                <a:noFill/>
              </a:ln>
              <a:solidFill>
                <a:srgbClr val="000000">
                  <a:lumMod val="65000"/>
                  <a:lumOff val="35000"/>
                </a:srgbClr>
              </a:solidFill>
              <a:effectLst/>
              <a:uLnTx/>
              <a:uFillTx/>
              <a:latin typeface="思源黑体 CN Bold"/>
              <a:ea typeface="思源黑体 CN Bold"/>
              <a:sym typeface="Noto Sans S Chinese Regular" panose="020B0500000000000000" pitchFamily="34" charset="-122"/>
            </a:endParaRPr>
          </a:p>
        </p:txBody>
      </p:sp>
      <p:sp>
        <p:nvSpPr>
          <p:cNvPr id="30" name="Text box10"/>
          <p:cNvSpPr txBox="1"/>
          <p:nvPr/>
        </p:nvSpPr>
        <p:spPr>
          <a:xfrm>
            <a:off x="5595585" y="3628269"/>
            <a:ext cx="2264416" cy="548437"/>
          </a:xfrm>
          <a:prstGeom prst="rect">
            <a:avLst/>
          </a:prstGeom>
        </p:spPr>
        <p:txBody>
          <a:bodyPr vert="horz" lIns="0" tIns="0" rIns="0" bIns="0"/>
          <a:lstStyle>
            <a:lvl1pPr marL="0" indent="0" algn="r" rtl="0" eaLnBrk="0" fontAlgn="base" hangingPunct="0">
              <a:lnSpc>
                <a:spcPct val="150000"/>
              </a:lnSpc>
              <a:spcBef>
                <a:spcPts val="0"/>
              </a:spcBef>
              <a:spcAft>
                <a:spcPct val="0"/>
              </a:spcAft>
              <a:buFont typeface="Arial" panose="020B0604020202020204" pitchFamily="34" charset="0"/>
              <a:buNone/>
              <a:defRPr sz="1000" kern="1200" baseline="0">
                <a:solidFill>
                  <a:schemeClr val="tx1">
                    <a:lumMod val="50000"/>
                    <a:lumOff val="50000"/>
                  </a:schemeClr>
                </a:solidFill>
                <a:latin typeface="Lato Regular"/>
                <a:ea typeface="+mn-ea"/>
                <a:cs typeface="Lato Regular"/>
              </a:defRPr>
            </a:lvl1pPr>
            <a:lvl2pPr marL="1041400" indent="-400050" algn="l" rtl="0" eaLnBrk="0" fontAlgn="base" hangingPunct="0">
              <a:spcBef>
                <a:spcPct val="20000"/>
              </a:spcBef>
              <a:spcAft>
                <a:spcPct val="0"/>
              </a:spcAft>
              <a:buFont typeface="Arial" panose="020B0604020202020204" pitchFamily="34" charset="0"/>
              <a:buChar char="–"/>
              <a:defRPr sz="4000" kern="1200">
                <a:solidFill>
                  <a:schemeClr val="tx1"/>
                </a:solidFill>
                <a:latin typeface="+mn-lt"/>
                <a:ea typeface="+mn-ea"/>
                <a:cs typeface="+mn-cs"/>
              </a:defRPr>
            </a:lvl2pPr>
            <a:lvl3pPr marL="1605280" indent="-319405" algn="l" rtl="0" eaLnBrk="0" fontAlgn="base" hangingPunct="0">
              <a:spcBef>
                <a:spcPct val="20000"/>
              </a:spcBef>
              <a:spcAft>
                <a:spcPct val="0"/>
              </a:spcAft>
              <a:buFont typeface="Arial" panose="020B0604020202020204" pitchFamily="34" charset="0"/>
              <a:buChar char="•"/>
              <a:defRPr sz="3400" kern="1200">
                <a:solidFill>
                  <a:schemeClr val="tx1"/>
                </a:solidFill>
                <a:latin typeface="+mn-lt"/>
                <a:ea typeface="+mn-ea"/>
                <a:cs typeface="+mn-cs"/>
              </a:defRPr>
            </a:lvl3pPr>
            <a:lvl4pPr marL="2247900" indent="-319405"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4pPr>
            <a:lvl5pPr marL="2891155" indent="-319405"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5pPr>
            <a:lvl6pPr marL="353441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6pPr>
            <a:lvl7pPr marL="417703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7pPr>
            <a:lvl8pPr marL="481965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8pPr>
            <a:lvl9pPr marL="546227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9pPr>
          </a:lstStyle>
          <a:p>
            <a:pPr marL="0" marR="0" lvl="0" indent="0" algn="ctr" defTabSz="914400" rtl="0" eaLnBrk="0" fontAlgn="base" latinLnBrk="0" hangingPunct="0">
              <a:lnSpc>
                <a:spcPct val="150000"/>
              </a:lnSpc>
              <a:spcBef>
                <a:spcPts val="0"/>
              </a:spcBef>
              <a:spcAft>
                <a:spcPct val="0"/>
              </a:spcAft>
              <a:buClrTx/>
              <a:buSzTx/>
              <a:buFont typeface="Arial" panose="020B0604020202020204" pitchFamily="34" charset="0"/>
              <a:buNone/>
              <a:defRPr/>
            </a:pPr>
            <a:r>
              <a:rPr kumimoji="0" lang="zh-CN" altLang="en-US" sz="800" b="0" i="0" u="none" strike="noStrike" kern="1200" cap="none" spc="0" normalizeH="0" baseline="0" noProof="0" dirty="0">
                <a:ln>
                  <a:noFill/>
                </a:ln>
                <a:solidFill>
                  <a:srgbClr val="000000">
                    <a:lumMod val="65000"/>
                    <a:lumOff val="35000"/>
                  </a:srgbClr>
                </a:solidFill>
                <a:effectLst/>
                <a:uLnTx/>
                <a:uFillTx/>
                <a:latin typeface="思源黑体 CN ExtraLight"/>
                <a:ea typeface="思源黑体 CN ExtraLight"/>
                <a:cs typeface="+mn-ea"/>
                <a:sym typeface="Noto Sans S Chinese Regular" panose="020B0500000000000000" pitchFamily="34" charset="-122"/>
              </a:rPr>
              <a:t>请添加你的正文内容请添加你的正文内容</a:t>
            </a:r>
            <a:endParaRPr kumimoji="0" lang="en-US" altLang="zh-CN" sz="800" b="0" i="0" u="none" strike="noStrike" kern="1200" cap="none" spc="0" normalizeH="0" baseline="0" noProof="0" dirty="0">
              <a:ln>
                <a:noFill/>
              </a:ln>
              <a:solidFill>
                <a:srgbClr val="000000">
                  <a:lumMod val="65000"/>
                  <a:lumOff val="35000"/>
                </a:srgbClr>
              </a:solidFill>
              <a:effectLst/>
              <a:uLnTx/>
              <a:uFillTx/>
              <a:latin typeface="思源黑体 CN ExtraLight"/>
              <a:ea typeface="思源黑体 CN ExtraLight"/>
              <a:cs typeface="+mn-ea"/>
              <a:sym typeface="Noto Sans S Chinese Regular" panose="020B0500000000000000" pitchFamily="34" charset="-122"/>
            </a:endParaRPr>
          </a:p>
          <a:p>
            <a:pPr marL="0" marR="0" lvl="0" indent="0" algn="ctr" defTabSz="914400" rtl="0" eaLnBrk="0" fontAlgn="base" latinLnBrk="0" hangingPunct="0">
              <a:lnSpc>
                <a:spcPct val="150000"/>
              </a:lnSpc>
              <a:spcBef>
                <a:spcPts val="0"/>
              </a:spcBef>
              <a:spcAft>
                <a:spcPct val="0"/>
              </a:spcAft>
              <a:buClrTx/>
              <a:buSzTx/>
              <a:buFont typeface="Arial" panose="020B0604020202020204" pitchFamily="34" charset="0"/>
              <a:buNone/>
              <a:defRPr/>
            </a:pPr>
            <a:r>
              <a:rPr kumimoji="0" lang="zh-CN" altLang="en-US" sz="800" b="0" i="0" u="none" strike="noStrike" kern="1200" cap="none" spc="0" normalizeH="0" baseline="0" noProof="0" dirty="0">
                <a:ln>
                  <a:noFill/>
                </a:ln>
                <a:solidFill>
                  <a:srgbClr val="000000">
                    <a:lumMod val="65000"/>
                    <a:lumOff val="35000"/>
                  </a:srgbClr>
                </a:solidFill>
                <a:effectLst/>
                <a:uLnTx/>
                <a:uFillTx/>
                <a:latin typeface="思源黑体 CN ExtraLight"/>
                <a:ea typeface="思源黑体 CN ExtraLight"/>
                <a:cs typeface="+mn-ea"/>
                <a:sym typeface="Noto Sans S Chinese Regular" panose="020B0500000000000000" pitchFamily="34" charset="-122"/>
              </a:rPr>
              <a:t>请添加你的正文内容请添加你的正文内容</a:t>
            </a:r>
            <a:endParaRPr kumimoji="0" lang="en-GB" altLang="zh-CN" sz="800" b="0" i="0" u="none" strike="noStrike" kern="1200" cap="none" spc="0" normalizeH="0" baseline="0" noProof="0" dirty="0">
              <a:ln>
                <a:noFill/>
              </a:ln>
              <a:solidFill>
                <a:srgbClr val="000000">
                  <a:lumMod val="65000"/>
                  <a:lumOff val="35000"/>
                </a:srgbClr>
              </a:solidFill>
              <a:effectLst/>
              <a:uLnTx/>
              <a:uFillTx/>
              <a:latin typeface="思源黑体 CN ExtraLight"/>
              <a:ea typeface="思源黑体 CN ExtraLight"/>
              <a:cs typeface="+mn-ea"/>
              <a:sym typeface="Noto Sans S Chinese Regular" panose="020B0500000000000000" pitchFamily="34" charset="-122"/>
            </a:endParaRPr>
          </a:p>
          <a:p>
            <a:pPr marL="0" marR="0" lvl="0" indent="0" algn="ctr" defTabSz="914400" rtl="0" eaLnBrk="0" fontAlgn="base" latinLnBrk="0" hangingPunct="0">
              <a:lnSpc>
                <a:spcPct val="150000"/>
              </a:lnSpc>
              <a:spcBef>
                <a:spcPts val="0"/>
              </a:spcBef>
              <a:spcAft>
                <a:spcPct val="0"/>
              </a:spcAft>
              <a:buClrTx/>
              <a:buSzTx/>
              <a:buFont typeface="Arial" panose="020B0604020202020204" pitchFamily="34" charset="0"/>
              <a:buNone/>
              <a:defRPr/>
            </a:pPr>
            <a:r>
              <a:rPr kumimoji="0" lang="zh-CN" altLang="en-US" sz="800" b="0" i="0" u="none" strike="noStrike" kern="1200" cap="none" spc="0" normalizeH="0" baseline="0" noProof="0" dirty="0">
                <a:ln>
                  <a:noFill/>
                </a:ln>
                <a:solidFill>
                  <a:srgbClr val="000000">
                    <a:lumMod val="65000"/>
                    <a:lumOff val="35000"/>
                  </a:srgbClr>
                </a:solidFill>
                <a:effectLst/>
                <a:uLnTx/>
                <a:uFillTx/>
                <a:latin typeface="思源黑体 CN ExtraLight"/>
                <a:ea typeface="思源黑体 CN ExtraLight"/>
                <a:cs typeface="+mn-ea"/>
                <a:sym typeface="Noto Sans S Chinese Regular" panose="020B0500000000000000" pitchFamily="34" charset="-122"/>
              </a:rPr>
              <a:t>请添加你的正文内容请添加你的正文内容</a:t>
            </a:r>
            <a:endParaRPr kumimoji="0" lang="en-GB" altLang="zh-CN" sz="800" b="0" i="0" u="none" strike="noStrike" kern="1200" cap="none" spc="0" normalizeH="0" baseline="0" noProof="0" dirty="0">
              <a:ln>
                <a:noFill/>
              </a:ln>
              <a:solidFill>
                <a:srgbClr val="000000">
                  <a:lumMod val="65000"/>
                  <a:lumOff val="35000"/>
                </a:srgbClr>
              </a:solidFill>
              <a:effectLst/>
              <a:uLnTx/>
              <a:uFillTx/>
              <a:latin typeface="思源黑体 CN ExtraLight"/>
              <a:ea typeface="思源黑体 CN ExtraLight"/>
              <a:cs typeface="+mn-ea"/>
              <a:sym typeface="Noto Sans S Chinese Regular" panose="020B0500000000000000" pitchFamily="34" charset="-122"/>
            </a:endParaRPr>
          </a:p>
          <a:p>
            <a:pPr marL="0" marR="0" lvl="0" indent="0" algn="ctr" defTabSz="914400" rtl="0" eaLnBrk="0" fontAlgn="base" latinLnBrk="0" hangingPunct="0">
              <a:lnSpc>
                <a:spcPct val="150000"/>
              </a:lnSpc>
              <a:spcBef>
                <a:spcPts val="0"/>
              </a:spcBef>
              <a:spcAft>
                <a:spcPct val="0"/>
              </a:spcAft>
              <a:buClrTx/>
              <a:buSzTx/>
              <a:buFont typeface="Arial" panose="020B0604020202020204" pitchFamily="34" charset="0"/>
              <a:buNone/>
              <a:defRPr/>
            </a:pPr>
            <a:endParaRPr kumimoji="0" lang="en-GB" altLang="zh-CN" sz="800" b="0" i="0" u="none" strike="noStrike" kern="1200" cap="none" spc="0" normalizeH="0" baseline="0" noProof="0" dirty="0">
              <a:ln>
                <a:noFill/>
              </a:ln>
              <a:solidFill>
                <a:srgbClr val="000000">
                  <a:lumMod val="65000"/>
                  <a:lumOff val="35000"/>
                </a:srgbClr>
              </a:solidFill>
              <a:effectLst/>
              <a:uLnTx/>
              <a:uFillTx/>
              <a:latin typeface="思源黑体 CN ExtraLight"/>
              <a:ea typeface="思源黑体 CN ExtraLight"/>
              <a:cs typeface="+mn-ea"/>
              <a:sym typeface="Noto Sans S Chinese Regular" panose="020B0500000000000000" pitchFamily="34" charset="-122"/>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eform0"/>
          <p:cNvSpPr/>
          <p:nvPr/>
        </p:nvSpPr>
        <p:spPr>
          <a:xfrm>
            <a:off x="6995473" y="1709010"/>
            <a:ext cx="859652" cy="859652"/>
          </a:xfrm>
          <a:custGeom>
            <a:avLst/>
            <a:gdLst>
              <a:gd name="connsiteX0" fmla="*/ 0 w 859652"/>
              <a:gd name="connsiteY0" fmla="*/ 143278 h 859652"/>
              <a:gd name="connsiteX1" fmla="*/ 143278 w 859652"/>
              <a:gd name="connsiteY1" fmla="*/ 0 h 859652"/>
              <a:gd name="connsiteX2" fmla="*/ 716374 w 859652"/>
              <a:gd name="connsiteY2" fmla="*/ 0 h 859652"/>
              <a:gd name="connsiteX3" fmla="*/ 859652 w 859652"/>
              <a:gd name="connsiteY3" fmla="*/ 143278 h 859652"/>
              <a:gd name="connsiteX4" fmla="*/ 859652 w 859652"/>
              <a:gd name="connsiteY4" fmla="*/ 716374 h 859652"/>
              <a:gd name="connsiteX5" fmla="*/ 716374 w 859652"/>
              <a:gd name="connsiteY5" fmla="*/ 859652 h 859652"/>
              <a:gd name="connsiteX6" fmla="*/ 143278 w 859652"/>
              <a:gd name="connsiteY6" fmla="*/ 859652 h 859652"/>
              <a:gd name="connsiteX7" fmla="*/ 0 w 859652"/>
              <a:gd name="connsiteY7" fmla="*/ 716374 h 859652"/>
              <a:gd name="connsiteX8" fmla="*/ 0 w 859652"/>
              <a:gd name="connsiteY8" fmla="*/ 143278 h 859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59652" h="859652">
                <a:moveTo>
                  <a:pt x="0" y="143278"/>
                </a:moveTo>
                <a:cubicBezTo>
                  <a:pt x="0" y="64148"/>
                  <a:pt x="64148" y="0"/>
                  <a:pt x="143278" y="0"/>
                </a:cubicBezTo>
                <a:lnTo>
                  <a:pt x="716374" y="0"/>
                </a:lnTo>
                <a:cubicBezTo>
                  <a:pt x="795504" y="0"/>
                  <a:pt x="859652" y="64148"/>
                  <a:pt x="859652" y="143278"/>
                </a:cubicBezTo>
                <a:lnTo>
                  <a:pt x="859652" y="716374"/>
                </a:lnTo>
                <a:cubicBezTo>
                  <a:pt x="859652" y="795504"/>
                  <a:pt x="795504" y="859652"/>
                  <a:pt x="716374" y="859652"/>
                </a:cubicBezTo>
                <a:lnTo>
                  <a:pt x="143278" y="859652"/>
                </a:lnTo>
                <a:cubicBezTo>
                  <a:pt x="64148" y="859652"/>
                  <a:pt x="0" y="795504"/>
                  <a:pt x="0" y="716374"/>
                </a:cubicBezTo>
                <a:lnTo>
                  <a:pt x="0" y="143278"/>
                </a:lnTo>
                <a:close/>
              </a:path>
            </a:pathLst>
          </a:custGeom>
          <a:solidFill>
            <a:schemeClr val="bg1">
              <a:lumMod val="95000"/>
            </a:schemeClr>
          </a:solidFill>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txBody>
          <a:bodyPr spcFirstLastPara="0" vert="horz" wrap="square" lIns="91440" tIns="45720" rIns="91440" bIns="45720" numCol="1" spcCol="1270" anchor="ctr" anchorCtr="0">
            <a:normAutofit/>
          </a:bodyPr>
          <a:lstStyle>
            <a:defPPr>
              <a:defRPr lang="en-US"/>
            </a:defPPr>
            <a:lvl1pPr marL="0" algn="l" defTabSz="457200" rtl="0" eaLnBrk="1" latinLnBrk="0" hangingPunct="1">
              <a:defRPr sz="1800" kern="1200">
                <a:solidFill>
                  <a:schemeClr val="lt1"/>
                </a:solidFill>
              </a:defRPr>
            </a:lvl1pPr>
            <a:lvl2pPr marL="457200" algn="l" defTabSz="457200" rtl="0" eaLnBrk="1" latinLnBrk="0" hangingPunct="1">
              <a:defRPr sz="1800" kern="1200">
                <a:solidFill>
                  <a:schemeClr val="lt1"/>
                </a:solidFill>
              </a:defRPr>
            </a:lvl2pPr>
            <a:lvl3pPr marL="914400" algn="l" defTabSz="457200" rtl="0" eaLnBrk="1" latinLnBrk="0" hangingPunct="1">
              <a:defRPr sz="1800" kern="1200">
                <a:solidFill>
                  <a:schemeClr val="lt1"/>
                </a:solidFill>
              </a:defRPr>
            </a:lvl3pPr>
            <a:lvl4pPr marL="1371600" algn="l" defTabSz="457200" rtl="0" eaLnBrk="1" latinLnBrk="0" hangingPunct="1">
              <a:defRPr sz="1800" kern="1200">
                <a:solidFill>
                  <a:schemeClr val="lt1"/>
                </a:solidFill>
              </a:defRPr>
            </a:lvl4pPr>
            <a:lvl5pPr marL="1828800" algn="l" defTabSz="457200" rtl="0" eaLnBrk="1" latinLnBrk="0" hangingPunct="1">
              <a:defRPr sz="1800" kern="1200">
                <a:solidFill>
                  <a:schemeClr val="lt1"/>
                </a:solidFill>
              </a:defRPr>
            </a:lvl5pPr>
            <a:lvl6pPr marL="2286000" algn="l" defTabSz="457200" rtl="0" eaLnBrk="1" latinLnBrk="0" hangingPunct="1">
              <a:defRPr sz="1800" kern="1200">
                <a:solidFill>
                  <a:schemeClr val="lt1"/>
                </a:solidFill>
              </a:defRPr>
            </a:lvl6pPr>
            <a:lvl7pPr marL="2743200" algn="l" defTabSz="457200" rtl="0" eaLnBrk="1" latinLnBrk="0" hangingPunct="1">
              <a:defRPr sz="1800" kern="1200">
                <a:solidFill>
                  <a:schemeClr val="lt1"/>
                </a:solidFill>
              </a:defRPr>
            </a:lvl7pPr>
            <a:lvl8pPr marL="3200400" algn="l" defTabSz="457200" rtl="0" eaLnBrk="1" latinLnBrk="0" hangingPunct="1">
              <a:defRPr sz="1800" kern="1200">
                <a:solidFill>
                  <a:schemeClr val="lt1"/>
                </a:solidFill>
              </a:defRPr>
            </a:lvl8pPr>
            <a:lvl9pPr marL="3657600" algn="l" defTabSz="457200" rtl="0" eaLnBrk="1" latinLnBrk="0" hangingPunct="1">
              <a:defRPr sz="1800" kern="1200">
                <a:solidFill>
                  <a:schemeClr val="lt1"/>
                </a:solidFill>
              </a:defRPr>
            </a:lvl9pPr>
          </a:lstStyle>
          <a:p>
            <a:pPr marL="0" lvl="0" indent="0" algn="ctr" defTabSz="1600200">
              <a:lnSpc>
                <a:spcPct val="90000"/>
              </a:lnSpc>
              <a:spcBef>
                <a:spcPct val="0"/>
              </a:spcBef>
              <a:spcAft>
                <a:spcPct val="35000"/>
              </a:spcAft>
              <a:buNone/>
            </a:pPr>
            <a:endParaRPr lang="ru-RU" sz="3600" kern="1200" dirty="0">
              <a:latin typeface="Open Sans" panose="020B0606030504020204" pitchFamily="34" charset="0"/>
              <a:ea typeface="微软雅黑" panose="020B0503020204020204" pitchFamily="34" charset="-122"/>
              <a:sym typeface="Open Sans" panose="020B0606030504020204" pitchFamily="34" charset="0"/>
            </a:endParaRPr>
          </a:p>
        </p:txBody>
      </p:sp>
      <p:sp>
        <p:nvSpPr>
          <p:cNvPr id="9" name="Freeform1"/>
          <p:cNvSpPr/>
          <p:nvPr/>
        </p:nvSpPr>
        <p:spPr>
          <a:xfrm>
            <a:off x="7177271" y="1914410"/>
            <a:ext cx="496056" cy="448852"/>
          </a:xfrm>
          <a:custGeom>
            <a:avLst/>
            <a:gdLst>
              <a:gd name="connsiteX0" fmla="*/ 407586 w 606580"/>
              <a:gd name="connsiteY0" fmla="*/ 252695 h 548858"/>
              <a:gd name="connsiteX1" fmla="*/ 502285 w 606580"/>
              <a:gd name="connsiteY1" fmla="*/ 252695 h 548858"/>
              <a:gd name="connsiteX2" fmla="*/ 502285 w 606580"/>
              <a:gd name="connsiteY2" fmla="*/ 346759 h 548858"/>
              <a:gd name="connsiteX3" fmla="*/ 407586 w 606580"/>
              <a:gd name="connsiteY3" fmla="*/ 346759 h 548858"/>
              <a:gd name="connsiteX4" fmla="*/ 104296 w 606580"/>
              <a:gd name="connsiteY4" fmla="*/ 205698 h 548858"/>
              <a:gd name="connsiteX5" fmla="*/ 199065 w 606580"/>
              <a:gd name="connsiteY5" fmla="*/ 205698 h 548858"/>
              <a:gd name="connsiteX6" fmla="*/ 199065 w 606580"/>
              <a:gd name="connsiteY6" fmla="*/ 346758 h 548858"/>
              <a:gd name="connsiteX7" fmla="*/ 104296 w 606580"/>
              <a:gd name="connsiteY7" fmla="*/ 346758 h 548858"/>
              <a:gd name="connsiteX8" fmla="*/ 255870 w 606580"/>
              <a:gd name="connsiteY8" fmla="*/ 96040 h 548858"/>
              <a:gd name="connsiteX9" fmla="*/ 350710 w 606580"/>
              <a:gd name="connsiteY9" fmla="*/ 96040 h 548858"/>
              <a:gd name="connsiteX10" fmla="*/ 350710 w 606580"/>
              <a:gd name="connsiteY10" fmla="*/ 346759 h 548858"/>
              <a:gd name="connsiteX11" fmla="*/ 255870 w 606580"/>
              <a:gd name="connsiteY11" fmla="*/ 346759 h 548858"/>
              <a:gd name="connsiteX12" fmla="*/ 37882 w 606580"/>
              <a:gd name="connsiteY12" fmla="*/ 37913 h 548858"/>
              <a:gd name="connsiteX13" fmla="*/ 37882 w 606580"/>
              <a:gd name="connsiteY13" fmla="*/ 405363 h 548858"/>
              <a:gd name="connsiteX14" fmla="*/ 568698 w 606580"/>
              <a:gd name="connsiteY14" fmla="*/ 405363 h 548858"/>
              <a:gd name="connsiteX15" fmla="*/ 568698 w 606580"/>
              <a:gd name="connsiteY15" fmla="*/ 37913 h 548858"/>
              <a:gd name="connsiteX16" fmla="*/ 18941 w 606580"/>
              <a:gd name="connsiteY16" fmla="*/ 0 h 548858"/>
              <a:gd name="connsiteX17" fmla="*/ 587639 w 606580"/>
              <a:gd name="connsiteY17" fmla="*/ 0 h 548858"/>
              <a:gd name="connsiteX18" fmla="*/ 606580 w 606580"/>
              <a:gd name="connsiteY18" fmla="*/ 18910 h 548858"/>
              <a:gd name="connsiteX19" fmla="*/ 606580 w 606580"/>
              <a:gd name="connsiteY19" fmla="*/ 424274 h 548858"/>
              <a:gd name="connsiteX20" fmla="*/ 587639 w 606580"/>
              <a:gd name="connsiteY20" fmla="*/ 443184 h 548858"/>
              <a:gd name="connsiteX21" fmla="*/ 322278 w 606580"/>
              <a:gd name="connsiteY21" fmla="*/ 443184 h 548858"/>
              <a:gd name="connsiteX22" fmla="*/ 322278 w 606580"/>
              <a:gd name="connsiteY22" fmla="*/ 511038 h 548858"/>
              <a:gd name="connsiteX23" fmla="*/ 450223 w 606580"/>
              <a:gd name="connsiteY23" fmla="*/ 511038 h 548858"/>
              <a:gd name="connsiteX24" fmla="*/ 450223 w 606580"/>
              <a:gd name="connsiteY24" fmla="*/ 548858 h 548858"/>
              <a:gd name="connsiteX25" fmla="*/ 156357 w 606580"/>
              <a:gd name="connsiteY25" fmla="*/ 548858 h 548858"/>
              <a:gd name="connsiteX26" fmla="*/ 156357 w 606580"/>
              <a:gd name="connsiteY26" fmla="*/ 511038 h 548858"/>
              <a:gd name="connsiteX27" fmla="*/ 284302 w 606580"/>
              <a:gd name="connsiteY27" fmla="*/ 511038 h 548858"/>
              <a:gd name="connsiteX28" fmla="*/ 284302 w 606580"/>
              <a:gd name="connsiteY28" fmla="*/ 443184 h 548858"/>
              <a:gd name="connsiteX29" fmla="*/ 18941 w 606580"/>
              <a:gd name="connsiteY29" fmla="*/ 443184 h 548858"/>
              <a:gd name="connsiteX30" fmla="*/ 0 w 606580"/>
              <a:gd name="connsiteY30" fmla="*/ 424274 h 548858"/>
              <a:gd name="connsiteX31" fmla="*/ 0 w 606580"/>
              <a:gd name="connsiteY31" fmla="*/ 18910 h 548858"/>
              <a:gd name="connsiteX32" fmla="*/ 18941 w 606580"/>
              <a:gd name="connsiteY32" fmla="*/ 0 h 548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06580" h="548858">
                <a:moveTo>
                  <a:pt x="407586" y="252695"/>
                </a:moveTo>
                <a:lnTo>
                  <a:pt x="502285" y="252695"/>
                </a:lnTo>
                <a:lnTo>
                  <a:pt x="502285" y="346759"/>
                </a:lnTo>
                <a:lnTo>
                  <a:pt x="407586" y="346759"/>
                </a:lnTo>
                <a:close/>
                <a:moveTo>
                  <a:pt x="104296" y="205698"/>
                </a:moveTo>
                <a:lnTo>
                  <a:pt x="199065" y="205698"/>
                </a:lnTo>
                <a:lnTo>
                  <a:pt x="199065" y="346758"/>
                </a:lnTo>
                <a:lnTo>
                  <a:pt x="104296" y="346758"/>
                </a:lnTo>
                <a:close/>
                <a:moveTo>
                  <a:pt x="255870" y="96040"/>
                </a:moveTo>
                <a:lnTo>
                  <a:pt x="350710" y="96040"/>
                </a:lnTo>
                <a:lnTo>
                  <a:pt x="350710" y="346759"/>
                </a:lnTo>
                <a:lnTo>
                  <a:pt x="255870" y="346759"/>
                </a:lnTo>
                <a:close/>
                <a:moveTo>
                  <a:pt x="37882" y="37913"/>
                </a:moveTo>
                <a:lnTo>
                  <a:pt x="37882" y="405363"/>
                </a:lnTo>
                <a:lnTo>
                  <a:pt x="568698" y="405363"/>
                </a:lnTo>
                <a:lnTo>
                  <a:pt x="568698" y="37913"/>
                </a:lnTo>
                <a:close/>
                <a:moveTo>
                  <a:pt x="18941" y="0"/>
                </a:moveTo>
                <a:lnTo>
                  <a:pt x="587639" y="0"/>
                </a:lnTo>
                <a:cubicBezTo>
                  <a:pt x="598038" y="0"/>
                  <a:pt x="606580" y="8528"/>
                  <a:pt x="606580" y="18910"/>
                </a:cubicBezTo>
                <a:lnTo>
                  <a:pt x="606580" y="424274"/>
                </a:lnTo>
                <a:cubicBezTo>
                  <a:pt x="606580" y="434656"/>
                  <a:pt x="598038" y="443184"/>
                  <a:pt x="587639" y="443184"/>
                </a:cubicBezTo>
                <a:lnTo>
                  <a:pt x="322278" y="443184"/>
                </a:lnTo>
                <a:lnTo>
                  <a:pt x="322278" y="511038"/>
                </a:lnTo>
                <a:lnTo>
                  <a:pt x="450223" y="511038"/>
                </a:lnTo>
                <a:lnTo>
                  <a:pt x="450223" y="548858"/>
                </a:lnTo>
                <a:lnTo>
                  <a:pt x="156357" y="548858"/>
                </a:lnTo>
                <a:lnTo>
                  <a:pt x="156357" y="511038"/>
                </a:lnTo>
                <a:lnTo>
                  <a:pt x="284302" y="511038"/>
                </a:lnTo>
                <a:lnTo>
                  <a:pt x="284302" y="443184"/>
                </a:lnTo>
                <a:lnTo>
                  <a:pt x="18941" y="443184"/>
                </a:lnTo>
                <a:cubicBezTo>
                  <a:pt x="8542" y="443184"/>
                  <a:pt x="0" y="434656"/>
                  <a:pt x="0" y="424274"/>
                </a:cubicBezTo>
                <a:lnTo>
                  <a:pt x="0" y="18910"/>
                </a:lnTo>
                <a:cubicBezTo>
                  <a:pt x="0" y="8528"/>
                  <a:pt x="8542" y="0"/>
                  <a:pt x="18941" y="0"/>
                </a:cubicBezTo>
                <a:close/>
              </a:path>
            </a:pathLst>
          </a:custGeom>
          <a:solidFill>
            <a:schemeClr val="tx1">
              <a:lumMod val="50000"/>
              <a:lumOff val="50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1440" tIns="45720" rIns="91440" bIns="45720" numCol="1" spcCol="1270" anchor="ctr" anchorCtr="0">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lvl="0" algn="ctr" defTabSz="977900">
              <a:lnSpc>
                <a:spcPct val="90000"/>
              </a:lnSpc>
              <a:spcBef>
                <a:spcPct val="0"/>
              </a:spcBef>
              <a:spcAft>
                <a:spcPct val="35000"/>
              </a:spcAft>
            </a:pPr>
            <a:endParaRPr lang="en-US" sz="2200" kern="1200">
              <a:latin typeface="Open Sans" panose="020B0606030504020204" pitchFamily="34" charset="0"/>
              <a:ea typeface="微软雅黑" panose="020B0503020204020204" pitchFamily="34" charset="-122"/>
              <a:sym typeface="Open Sans" panose="020B0606030504020204" pitchFamily="34" charset="0"/>
            </a:endParaRPr>
          </a:p>
        </p:txBody>
      </p:sp>
      <p:sp>
        <p:nvSpPr>
          <p:cNvPr id="10" name="Freeform2"/>
          <p:cNvSpPr/>
          <p:nvPr/>
        </p:nvSpPr>
        <p:spPr>
          <a:xfrm>
            <a:off x="5454469" y="2463428"/>
            <a:ext cx="1283062" cy="1283062"/>
          </a:xfrm>
          <a:custGeom>
            <a:avLst/>
            <a:gdLst>
              <a:gd name="connsiteX0" fmla="*/ 0 w 1283062"/>
              <a:gd name="connsiteY0" fmla="*/ 213848 h 1283062"/>
              <a:gd name="connsiteX1" fmla="*/ 213848 w 1283062"/>
              <a:gd name="connsiteY1" fmla="*/ 0 h 1283062"/>
              <a:gd name="connsiteX2" fmla="*/ 1069214 w 1283062"/>
              <a:gd name="connsiteY2" fmla="*/ 0 h 1283062"/>
              <a:gd name="connsiteX3" fmla="*/ 1283062 w 1283062"/>
              <a:gd name="connsiteY3" fmla="*/ 213848 h 1283062"/>
              <a:gd name="connsiteX4" fmla="*/ 1283062 w 1283062"/>
              <a:gd name="connsiteY4" fmla="*/ 1069214 h 1283062"/>
              <a:gd name="connsiteX5" fmla="*/ 1069214 w 1283062"/>
              <a:gd name="connsiteY5" fmla="*/ 1283062 h 1283062"/>
              <a:gd name="connsiteX6" fmla="*/ 213848 w 1283062"/>
              <a:gd name="connsiteY6" fmla="*/ 1283062 h 1283062"/>
              <a:gd name="connsiteX7" fmla="*/ 0 w 1283062"/>
              <a:gd name="connsiteY7" fmla="*/ 1069214 h 1283062"/>
              <a:gd name="connsiteX8" fmla="*/ 0 w 1283062"/>
              <a:gd name="connsiteY8" fmla="*/ 213848 h 1283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3062" h="1283062">
                <a:moveTo>
                  <a:pt x="0" y="213848"/>
                </a:moveTo>
                <a:cubicBezTo>
                  <a:pt x="0" y="95743"/>
                  <a:pt x="95743" y="0"/>
                  <a:pt x="213848" y="0"/>
                </a:cubicBezTo>
                <a:lnTo>
                  <a:pt x="1069214" y="0"/>
                </a:lnTo>
                <a:cubicBezTo>
                  <a:pt x="1187319" y="0"/>
                  <a:pt x="1283062" y="95743"/>
                  <a:pt x="1283062" y="213848"/>
                </a:cubicBezTo>
                <a:lnTo>
                  <a:pt x="1283062" y="1069214"/>
                </a:lnTo>
                <a:cubicBezTo>
                  <a:pt x="1283062" y="1187319"/>
                  <a:pt x="1187319" y="1283062"/>
                  <a:pt x="1069214" y="1283062"/>
                </a:cubicBezTo>
                <a:lnTo>
                  <a:pt x="213848" y="1283062"/>
                </a:lnTo>
                <a:cubicBezTo>
                  <a:pt x="95743" y="1283062"/>
                  <a:pt x="0" y="1187319"/>
                  <a:pt x="0" y="1069214"/>
                </a:cubicBezTo>
                <a:lnTo>
                  <a:pt x="0" y="213848"/>
                </a:lnTo>
                <a:close/>
              </a:path>
            </a:pathLst>
          </a:custGeom>
          <a:blipFill dpi="0" rotWithShape="1">
            <a:blip r:embed="rId1"/>
            <a:srcRect/>
            <a:tile tx="-1047750" ty="-901700" sx="100000" sy="100000" flip="xy" algn="bl"/>
          </a:blip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lang="ru-RU" dirty="0">
              <a:latin typeface="Open Sans" panose="020B0606030504020204" pitchFamily="34" charset="0"/>
              <a:ea typeface="微软雅黑" panose="020B0503020204020204" pitchFamily="34" charset="-122"/>
              <a:sym typeface="Open Sans" panose="020B0606030504020204" pitchFamily="34" charset="0"/>
            </a:endParaRPr>
          </a:p>
        </p:txBody>
      </p:sp>
      <p:sp>
        <p:nvSpPr>
          <p:cNvPr id="23" name="Freeform3"/>
          <p:cNvSpPr/>
          <p:nvPr/>
        </p:nvSpPr>
        <p:spPr>
          <a:xfrm>
            <a:off x="5577403" y="4188295"/>
            <a:ext cx="1037194" cy="1037194"/>
          </a:xfrm>
          <a:custGeom>
            <a:avLst/>
            <a:gdLst>
              <a:gd name="connsiteX0" fmla="*/ 0 w 859652"/>
              <a:gd name="connsiteY0" fmla="*/ 143278 h 859652"/>
              <a:gd name="connsiteX1" fmla="*/ 143278 w 859652"/>
              <a:gd name="connsiteY1" fmla="*/ 0 h 859652"/>
              <a:gd name="connsiteX2" fmla="*/ 716374 w 859652"/>
              <a:gd name="connsiteY2" fmla="*/ 0 h 859652"/>
              <a:gd name="connsiteX3" fmla="*/ 859652 w 859652"/>
              <a:gd name="connsiteY3" fmla="*/ 143278 h 859652"/>
              <a:gd name="connsiteX4" fmla="*/ 859652 w 859652"/>
              <a:gd name="connsiteY4" fmla="*/ 716374 h 859652"/>
              <a:gd name="connsiteX5" fmla="*/ 716374 w 859652"/>
              <a:gd name="connsiteY5" fmla="*/ 859652 h 859652"/>
              <a:gd name="connsiteX6" fmla="*/ 143278 w 859652"/>
              <a:gd name="connsiteY6" fmla="*/ 859652 h 859652"/>
              <a:gd name="connsiteX7" fmla="*/ 0 w 859652"/>
              <a:gd name="connsiteY7" fmla="*/ 716374 h 859652"/>
              <a:gd name="connsiteX8" fmla="*/ 0 w 859652"/>
              <a:gd name="connsiteY8" fmla="*/ 143278 h 859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59652" h="859652">
                <a:moveTo>
                  <a:pt x="0" y="143278"/>
                </a:moveTo>
                <a:cubicBezTo>
                  <a:pt x="0" y="64148"/>
                  <a:pt x="64148" y="0"/>
                  <a:pt x="143278" y="0"/>
                </a:cubicBezTo>
                <a:lnTo>
                  <a:pt x="716374" y="0"/>
                </a:lnTo>
                <a:cubicBezTo>
                  <a:pt x="795504" y="0"/>
                  <a:pt x="859652" y="64148"/>
                  <a:pt x="859652" y="143278"/>
                </a:cubicBezTo>
                <a:lnTo>
                  <a:pt x="859652" y="716374"/>
                </a:lnTo>
                <a:cubicBezTo>
                  <a:pt x="859652" y="795504"/>
                  <a:pt x="795504" y="859652"/>
                  <a:pt x="716374" y="859652"/>
                </a:cubicBezTo>
                <a:lnTo>
                  <a:pt x="143278" y="859652"/>
                </a:lnTo>
                <a:cubicBezTo>
                  <a:pt x="64148" y="859652"/>
                  <a:pt x="0" y="795504"/>
                  <a:pt x="0" y="716374"/>
                </a:cubicBezTo>
                <a:lnTo>
                  <a:pt x="0" y="143278"/>
                </a:lnTo>
                <a:close/>
              </a:path>
            </a:pathLst>
          </a:custGeom>
          <a:solidFill>
            <a:schemeClr val="accent3"/>
          </a:solidFill>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txBody>
          <a:bodyPr spcFirstLastPara="0" vert="horz" wrap="square" lIns="91440" tIns="45720" rIns="91440" bIns="45720" numCol="1" spcCol="1270" anchor="ctr" anchorCtr="0">
            <a:normAutofit/>
          </a:bodyPr>
          <a:lstStyle>
            <a:defPPr>
              <a:defRPr lang="en-US"/>
            </a:defPPr>
            <a:lvl1pPr marL="0" algn="l" defTabSz="457200" rtl="0" eaLnBrk="1" latinLnBrk="0" hangingPunct="1">
              <a:defRPr sz="1800" kern="1200">
                <a:solidFill>
                  <a:schemeClr val="lt1"/>
                </a:solidFill>
              </a:defRPr>
            </a:lvl1pPr>
            <a:lvl2pPr marL="457200" algn="l" defTabSz="457200" rtl="0" eaLnBrk="1" latinLnBrk="0" hangingPunct="1">
              <a:defRPr sz="1800" kern="1200">
                <a:solidFill>
                  <a:schemeClr val="lt1"/>
                </a:solidFill>
              </a:defRPr>
            </a:lvl2pPr>
            <a:lvl3pPr marL="914400" algn="l" defTabSz="457200" rtl="0" eaLnBrk="1" latinLnBrk="0" hangingPunct="1">
              <a:defRPr sz="1800" kern="1200">
                <a:solidFill>
                  <a:schemeClr val="lt1"/>
                </a:solidFill>
              </a:defRPr>
            </a:lvl3pPr>
            <a:lvl4pPr marL="1371600" algn="l" defTabSz="457200" rtl="0" eaLnBrk="1" latinLnBrk="0" hangingPunct="1">
              <a:defRPr sz="1800" kern="1200">
                <a:solidFill>
                  <a:schemeClr val="lt1"/>
                </a:solidFill>
              </a:defRPr>
            </a:lvl4pPr>
            <a:lvl5pPr marL="1828800" algn="l" defTabSz="457200" rtl="0" eaLnBrk="1" latinLnBrk="0" hangingPunct="1">
              <a:defRPr sz="1800" kern="1200">
                <a:solidFill>
                  <a:schemeClr val="lt1"/>
                </a:solidFill>
              </a:defRPr>
            </a:lvl5pPr>
            <a:lvl6pPr marL="2286000" algn="l" defTabSz="457200" rtl="0" eaLnBrk="1" latinLnBrk="0" hangingPunct="1">
              <a:defRPr sz="1800" kern="1200">
                <a:solidFill>
                  <a:schemeClr val="lt1"/>
                </a:solidFill>
              </a:defRPr>
            </a:lvl6pPr>
            <a:lvl7pPr marL="2743200" algn="l" defTabSz="457200" rtl="0" eaLnBrk="1" latinLnBrk="0" hangingPunct="1">
              <a:defRPr sz="1800" kern="1200">
                <a:solidFill>
                  <a:schemeClr val="lt1"/>
                </a:solidFill>
              </a:defRPr>
            </a:lvl7pPr>
            <a:lvl8pPr marL="3200400" algn="l" defTabSz="457200" rtl="0" eaLnBrk="1" latinLnBrk="0" hangingPunct="1">
              <a:defRPr sz="1800" kern="1200">
                <a:solidFill>
                  <a:schemeClr val="lt1"/>
                </a:solidFill>
              </a:defRPr>
            </a:lvl8pPr>
            <a:lvl9pPr marL="3657600" algn="l" defTabSz="457200" rtl="0" eaLnBrk="1" latinLnBrk="0" hangingPunct="1">
              <a:defRPr sz="1800" kern="1200">
                <a:solidFill>
                  <a:schemeClr val="lt1"/>
                </a:solidFill>
              </a:defRPr>
            </a:lvl9pPr>
          </a:lstStyle>
          <a:p>
            <a:pPr marL="0" lvl="0" indent="0" algn="ctr" defTabSz="1600200">
              <a:lnSpc>
                <a:spcPct val="90000"/>
              </a:lnSpc>
              <a:spcBef>
                <a:spcPct val="0"/>
              </a:spcBef>
              <a:spcAft>
                <a:spcPct val="35000"/>
              </a:spcAft>
              <a:buNone/>
            </a:pPr>
            <a:endParaRPr lang="ru-RU" sz="3600" kern="1200" dirty="0">
              <a:latin typeface="Open Sans" panose="020B0606030504020204" pitchFamily="34" charset="0"/>
              <a:ea typeface="微软雅黑" panose="020B0503020204020204" pitchFamily="34" charset="-122"/>
              <a:sym typeface="Open Sans" panose="020B0606030504020204" pitchFamily="34" charset="0"/>
            </a:endParaRPr>
          </a:p>
        </p:txBody>
      </p:sp>
      <p:sp>
        <p:nvSpPr>
          <p:cNvPr id="24" name="Freeform4"/>
          <p:cNvSpPr/>
          <p:nvPr/>
        </p:nvSpPr>
        <p:spPr>
          <a:xfrm>
            <a:off x="5752117" y="4396790"/>
            <a:ext cx="687767" cy="620204"/>
          </a:xfrm>
          <a:custGeom>
            <a:avLst/>
            <a:gdLst>
              <a:gd name="connsiteX0" fmla="*/ 521432 w 608344"/>
              <a:gd name="connsiteY0" fmla="*/ 370453 h 548582"/>
              <a:gd name="connsiteX1" fmla="*/ 465737 w 608344"/>
              <a:gd name="connsiteY1" fmla="*/ 425787 h 548582"/>
              <a:gd name="connsiteX2" fmla="*/ 442491 w 608344"/>
              <a:gd name="connsiteY2" fmla="*/ 402479 h 548582"/>
              <a:gd name="connsiteX3" fmla="*/ 418201 w 608344"/>
              <a:gd name="connsiteY3" fmla="*/ 426545 h 548582"/>
              <a:gd name="connsiteX4" fmla="*/ 441447 w 608344"/>
              <a:gd name="connsiteY4" fmla="*/ 449948 h 548582"/>
              <a:gd name="connsiteX5" fmla="*/ 465642 w 608344"/>
              <a:gd name="connsiteY5" fmla="*/ 474204 h 548582"/>
              <a:gd name="connsiteX6" fmla="*/ 489932 w 608344"/>
              <a:gd name="connsiteY6" fmla="*/ 450043 h 548582"/>
              <a:gd name="connsiteX7" fmla="*/ 545532 w 608344"/>
              <a:gd name="connsiteY7" fmla="*/ 394709 h 548582"/>
              <a:gd name="connsiteX8" fmla="*/ 481962 w 608344"/>
              <a:gd name="connsiteY8" fmla="*/ 296170 h 548582"/>
              <a:gd name="connsiteX9" fmla="*/ 608344 w 608344"/>
              <a:gd name="connsiteY9" fmla="*/ 422376 h 548582"/>
              <a:gd name="connsiteX10" fmla="*/ 481962 w 608344"/>
              <a:gd name="connsiteY10" fmla="*/ 548582 h 548582"/>
              <a:gd name="connsiteX11" fmla="*/ 355579 w 608344"/>
              <a:gd name="connsiteY11" fmla="*/ 422376 h 548582"/>
              <a:gd name="connsiteX12" fmla="*/ 481962 w 608344"/>
              <a:gd name="connsiteY12" fmla="*/ 296170 h 548582"/>
              <a:gd name="connsiteX13" fmla="*/ 255835 w 608344"/>
              <a:gd name="connsiteY13" fmla="*/ 446 h 548582"/>
              <a:gd name="connsiteX14" fmla="*/ 317801 w 608344"/>
              <a:gd name="connsiteY14" fmla="*/ 13616 h 548582"/>
              <a:gd name="connsiteX15" fmla="*/ 348072 w 608344"/>
              <a:gd name="connsiteY15" fmla="*/ 41661 h 548582"/>
              <a:gd name="connsiteX16" fmla="*/ 381190 w 608344"/>
              <a:gd name="connsiteY16" fmla="*/ 146831 h 548582"/>
              <a:gd name="connsiteX17" fmla="*/ 378913 w 608344"/>
              <a:gd name="connsiteY17" fmla="*/ 156211 h 548582"/>
              <a:gd name="connsiteX18" fmla="*/ 387833 w 608344"/>
              <a:gd name="connsiteY18" fmla="*/ 200458 h 548582"/>
              <a:gd name="connsiteX19" fmla="*/ 366387 w 608344"/>
              <a:gd name="connsiteY19" fmla="*/ 237694 h 548582"/>
              <a:gd name="connsiteX20" fmla="*/ 351393 w 608344"/>
              <a:gd name="connsiteY20" fmla="*/ 278720 h 548582"/>
              <a:gd name="connsiteX21" fmla="*/ 351393 w 608344"/>
              <a:gd name="connsiteY21" fmla="*/ 322873 h 548582"/>
              <a:gd name="connsiteX22" fmla="*/ 317611 w 608344"/>
              <a:gd name="connsiteY22" fmla="*/ 422358 h 548582"/>
              <a:gd name="connsiteX23" fmla="*/ 376635 w 608344"/>
              <a:gd name="connsiteY23" fmla="*/ 548088 h 548582"/>
              <a:gd name="connsiteX24" fmla="*/ 26855 w 608344"/>
              <a:gd name="connsiteY24" fmla="*/ 548088 h 548582"/>
              <a:gd name="connsiteX25" fmla="*/ 0 w 608344"/>
              <a:gd name="connsiteY25" fmla="*/ 521274 h 548582"/>
              <a:gd name="connsiteX26" fmla="*/ 0 w 608344"/>
              <a:gd name="connsiteY26" fmla="*/ 473806 h 548582"/>
              <a:gd name="connsiteX27" fmla="*/ 19453 w 608344"/>
              <a:gd name="connsiteY27" fmla="*/ 432969 h 548582"/>
              <a:gd name="connsiteX28" fmla="*/ 173751 w 608344"/>
              <a:gd name="connsiteY28" fmla="*/ 334242 h 548582"/>
              <a:gd name="connsiteX29" fmla="*/ 176408 w 608344"/>
              <a:gd name="connsiteY29" fmla="*/ 329884 h 548582"/>
              <a:gd name="connsiteX30" fmla="*/ 176408 w 608344"/>
              <a:gd name="connsiteY30" fmla="*/ 278720 h 548582"/>
              <a:gd name="connsiteX31" fmla="*/ 161320 w 608344"/>
              <a:gd name="connsiteY31" fmla="*/ 237694 h 548582"/>
              <a:gd name="connsiteX32" fmla="*/ 139969 w 608344"/>
              <a:gd name="connsiteY32" fmla="*/ 200458 h 548582"/>
              <a:gd name="connsiteX33" fmla="*/ 148320 w 608344"/>
              <a:gd name="connsiteY33" fmla="*/ 156211 h 548582"/>
              <a:gd name="connsiteX34" fmla="*/ 146042 w 608344"/>
              <a:gd name="connsiteY34" fmla="*/ 146736 h 548582"/>
              <a:gd name="connsiteX35" fmla="*/ 145758 w 608344"/>
              <a:gd name="connsiteY35" fmla="*/ 95099 h 548582"/>
              <a:gd name="connsiteX36" fmla="*/ 176029 w 608344"/>
              <a:gd name="connsiteY36" fmla="*/ 42135 h 548582"/>
              <a:gd name="connsiteX37" fmla="*/ 203928 w 608344"/>
              <a:gd name="connsiteY37" fmla="*/ 19017 h 548582"/>
              <a:gd name="connsiteX38" fmla="*/ 231162 w 608344"/>
              <a:gd name="connsiteY38" fmla="*/ 5089 h 548582"/>
              <a:gd name="connsiteX39" fmla="*/ 255835 w 608344"/>
              <a:gd name="connsiteY39" fmla="*/ 446 h 548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608344" h="548582">
                <a:moveTo>
                  <a:pt x="521432" y="370453"/>
                </a:moveTo>
                <a:lnTo>
                  <a:pt x="465737" y="425787"/>
                </a:lnTo>
                <a:lnTo>
                  <a:pt x="442491" y="402479"/>
                </a:lnTo>
                <a:lnTo>
                  <a:pt x="418201" y="426545"/>
                </a:lnTo>
                <a:lnTo>
                  <a:pt x="441447" y="449948"/>
                </a:lnTo>
                <a:lnTo>
                  <a:pt x="465642" y="474204"/>
                </a:lnTo>
                <a:lnTo>
                  <a:pt x="489932" y="450043"/>
                </a:lnTo>
                <a:lnTo>
                  <a:pt x="545532" y="394709"/>
                </a:lnTo>
                <a:close/>
                <a:moveTo>
                  <a:pt x="481962" y="296170"/>
                </a:moveTo>
                <a:cubicBezTo>
                  <a:pt x="551795" y="296170"/>
                  <a:pt x="608344" y="352641"/>
                  <a:pt x="608344" y="422376"/>
                </a:cubicBezTo>
                <a:cubicBezTo>
                  <a:pt x="608344" y="492111"/>
                  <a:pt x="551795" y="548582"/>
                  <a:pt x="481962" y="548582"/>
                </a:cubicBezTo>
                <a:cubicBezTo>
                  <a:pt x="412129" y="548582"/>
                  <a:pt x="355579" y="492111"/>
                  <a:pt x="355579" y="422376"/>
                </a:cubicBezTo>
                <a:cubicBezTo>
                  <a:pt x="355579" y="352641"/>
                  <a:pt x="412129" y="296170"/>
                  <a:pt x="481962" y="296170"/>
                </a:cubicBezTo>
                <a:close/>
                <a:moveTo>
                  <a:pt x="255835" y="446"/>
                </a:moveTo>
                <a:cubicBezTo>
                  <a:pt x="282785" y="-1828"/>
                  <a:pt x="303187" y="4899"/>
                  <a:pt x="317801" y="13616"/>
                </a:cubicBezTo>
                <a:cubicBezTo>
                  <a:pt x="339721" y="25744"/>
                  <a:pt x="348072" y="41661"/>
                  <a:pt x="348072" y="41661"/>
                </a:cubicBezTo>
                <a:cubicBezTo>
                  <a:pt x="348072" y="41661"/>
                  <a:pt x="398176" y="45167"/>
                  <a:pt x="381190" y="146831"/>
                </a:cubicBezTo>
                <a:cubicBezTo>
                  <a:pt x="380621" y="149863"/>
                  <a:pt x="379862" y="153085"/>
                  <a:pt x="378913" y="156211"/>
                </a:cubicBezTo>
                <a:cubicBezTo>
                  <a:pt x="388592" y="156211"/>
                  <a:pt x="398271" y="163507"/>
                  <a:pt x="387833" y="200458"/>
                </a:cubicBezTo>
                <a:cubicBezTo>
                  <a:pt x="379672" y="229262"/>
                  <a:pt x="372080" y="237221"/>
                  <a:pt x="366387" y="237694"/>
                </a:cubicBezTo>
                <a:cubicBezTo>
                  <a:pt x="364394" y="250675"/>
                  <a:pt x="359175" y="265076"/>
                  <a:pt x="351393" y="278720"/>
                </a:cubicBezTo>
                <a:lnTo>
                  <a:pt x="351393" y="322873"/>
                </a:lnTo>
                <a:cubicBezTo>
                  <a:pt x="330232" y="350539"/>
                  <a:pt x="317611" y="385027"/>
                  <a:pt x="317611" y="422358"/>
                </a:cubicBezTo>
                <a:cubicBezTo>
                  <a:pt x="317611" y="472764"/>
                  <a:pt x="340480" y="518053"/>
                  <a:pt x="376635" y="548088"/>
                </a:cubicBezTo>
                <a:lnTo>
                  <a:pt x="26855" y="548088"/>
                </a:lnTo>
                <a:cubicBezTo>
                  <a:pt x="12052" y="548088"/>
                  <a:pt x="0" y="536055"/>
                  <a:pt x="0" y="521274"/>
                </a:cubicBezTo>
                <a:lnTo>
                  <a:pt x="0" y="473806"/>
                </a:lnTo>
                <a:cubicBezTo>
                  <a:pt x="0" y="457983"/>
                  <a:pt x="7212" y="443013"/>
                  <a:pt x="19453" y="432969"/>
                </a:cubicBezTo>
                <a:cubicBezTo>
                  <a:pt x="86638" y="377921"/>
                  <a:pt x="159043" y="341443"/>
                  <a:pt x="173751" y="334242"/>
                </a:cubicBezTo>
                <a:cubicBezTo>
                  <a:pt x="175365" y="333484"/>
                  <a:pt x="176408" y="331779"/>
                  <a:pt x="176408" y="329884"/>
                </a:cubicBezTo>
                <a:lnTo>
                  <a:pt x="176408" y="278720"/>
                </a:lnTo>
                <a:cubicBezTo>
                  <a:pt x="168437" y="265076"/>
                  <a:pt x="163313" y="250675"/>
                  <a:pt x="161320" y="237694"/>
                </a:cubicBezTo>
                <a:cubicBezTo>
                  <a:pt x="155627" y="237221"/>
                  <a:pt x="148035" y="229072"/>
                  <a:pt x="139969" y="200458"/>
                </a:cubicBezTo>
                <a:cubicBezTo>
                  <a:pt x="129531" y="164170"/>
                  <a:pt x="138925" y="156496"/>
                  <a:pt x="148320" y="156211"/>
                </a:cubicBezTo>
                <a:cubicBezTo>
                  <a:pt x="147371" y="153085"/>
                  <a:pt x="146612" y="149863"/>
                  <a:pt x="146042" y="146736"/>
                </a:cubicBezTo>
                <a:cubicBezTo>
                  <a:pt x="142436" y="128450"/>
                  <a:pt x="141487" y="111396"/>
                  <a:pt x="145758" y="95099"/>
                </a:cubicBezTo>
                <a:cubicBezTo>
                  <a:pt x="150787" y="73212"/>
                  <a:pt x="162744" y="55684"/>
                  <a:pt x="176029" y="42135"/>
                </a:cubicBezTo>
                <a:cubicBezTo>
                  <a:pt x="184379" y="33134"/>
                  <a:pt x="193869" y="25459"/>
                  <a:pt x="203928" y="19017"/>
                </a:cubicBezTo>
                <a:cubicBezTo>
                  <a:pt x="212183" y="13332"/>
                  <a:pt x="221293" y="8405"/>
                  <a:pt x="231162" y="5089"/>
                </a:cubicBezTo>
                <a:cubicBezTo>
                  <a:pt x="238849" y="2625"/>
                  <a:pt x="247105" y="825"/>
                  <a:pt x="255835" y="446"/>
                </a:cubicBezTo>
                <a:close/>
              </a:path>
            </a:pathLst>
          </a:custGeom>
          <a:solidFill>
            <a:schemeClr val="bg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1440" tIns="45720" rIns="91440" bIns="45720" numCol="1" spcCol="1270" anchor="ctr" anchorCtr="0">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lvl="0" algn="ctr" defTabSz="977900">
              <a:lnSpc>
                <a:spcPct val="90000"/>
              </a:lnSpc>
              <a:spcBef>
                <a:spcPct val="0"/>
              </a:spcBef>
              <a:spcAft>
                <a:spcPct val="35000"/>
              </a:spcAft>
            </a:pPr>
            <a:endParaRPr lang="en-US" sz="2200" kern="1200">
              <a:latin typeface="Open Sans" panose="020B0606030504020204" pitchFamily="34" charset="0"/>
              <a:ea typeface="微软雅黑" panose="020B0503020204020204" pitchFamily="34" charset="-122"/>
              <a:sym typeface="Open Sans" panose="020B0606030504020204" pitchFamily="34" charset="0"/>
            </a:endParaRPr>
          </a:p>
        </p:txBody>
      </p:sp>
      <p:sp>
        <p:nvSpPr>
          <p:cNvPr id="12" name="Freeform5"/>
          <p:cNvSpPr/>
          <p:nvPr/>
        </p:nvSpPr>
        <p:spPr>
          <a:xfrm>
            <a:off x="4336875" y="1709010"/>
            <a:ext cx="859652" cy="859652"/>
          </a:xfrm>
          <a:custGeom>
            <a:avLst/>
            <a:gdLst>
              <a:gd name="connsiteX0" fmla="*/ 0 w 859652"/>
              <a:gd name="connsiteY0" fmla="*/ 143278 h 859652"/>
              <a:gd name="connsiteX1" fmla="*/ 143278 w 859652"/>
              <a:gd name="connsiteY1" fmla="*/ 0 h 859652"/>
              <a:gd name="connsiteX2" fmla="*/ 716374 w 859652"/>
              <a:gd name="connsiteY2" fmla="*/ 0 h 859652"/>
              <a:gd name="connsiteX3" fmla="*/ 859652 w 859652"/>
              <a:gd name="connsiteY3" fmla="*/ 143278 h 859652"/>
              <a:gd name="connsiteX4" fmla="*/ 859652 w 859652"/>
              <a:gd name="connsiteY4" fmla="*/ 716374 h 859652"/>
              <a:gd name="connsiteX5" fmla="*/ 716374 w 859652"/>
              <a:gd name="connsiteY5" fmla="*/ 859652 h 859652"/>
              <a:gd name="connsiteX6" fmla="*/ 143278 w 859652"/>
              <a:gd name="connsiteY6" fmla="*/ 859652 h 859652"/>
              <a:gd name="connsiteX7" fmla="*/ 0 w 859652"/>
              <a:gd name="connsiteY7" fmla="*/ 716374 h 859652"/>
              <a:gd name="connsiteX8" fmla="*/ 0 w 859652"/>
              <a:gd name="connsiteY8" fmla="*/ 143278 h 859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59652" h="859652">
                <a:moveTo>
                  <a:pt x="0" y="143278"/>
                </a:moveTo>
                <a:cubicBezTo>
                  <a:pt x="0" y="64148"/>
                  <a:pt x="64148" y="0"/>
                  <a:pt x="143278" y="0"/>
                </a:cubicBezTo>
                <a:lnTo>
                  <a:pt x="716374" y="0"/>
                </a:lnTo>
                <a:cubicBezTo>
                  <a:pt x="795504" y="0"/>
                  <a:pt x="859652" y="64148"/>
                  <a:pt x="859652" y="143278"/>
                </a:cubicBezTo>
                <a:lnTo>
                  <a:pt x="859652" y="716374"/>
                </a:lnTo>
                <a:cubicBezTo>
                  <a:pt x="859652" y="795504"/>
                  <a:pt x="795504" y="859652"/>
                  <a:pt x="716374" y="859652"/>
                </a:cubicBezTo>
                <a:lnTo>
                  <a:pt x="143278" y="859652"/>
                </a:lnTo>
                <a:cubicBezTo>
                  <a:pt x="64148" y="859652"/>
                  <a:pt x="0" y="795504"/>
                  <a:pt x="0" y="716374"/>
                </a:cubicBezTo>
                <a:lnTo>
                  <a:pt x="0" y="143278"/>
                </a:lnTo>
                <a:close/>
              </a:path>
            </a:pathLst>
          </a:custGeom>
          <a:solidFill>
            <a:schemeClr val="bg1">
              <a:lumMod val="95000"/>
            </a:schemeClr>
          </a:solidFill>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txBody>
          <a:bodyPr spcFirstLastPara="0" vert="horz" wrap="square" lIns="91440" tIns="45720" rIns="91440" bIns="45720" numCol="1" spcCol="1270" anchor="ctr" anchorCtr="0">
            <a:normAutofit/>
          </a:bodyPr>
          <a:lstStyle>
            <a:defPPr>
              <a:defRPr lang="en-US"/>
            </a:defPPr>
            <a:lvl1pPr marL="0" algn="l" defTabSz="457200" rtl="0" eaLnBrk="1" latinLnBrk="0" hangingPunct="1">
              <a:defRPr sz="1800" kern="1200">
                <a:solidFill>
                  <a:schemeClr val="lt1"/>
                </a:solidFill>
              </a:defRPr>
            </a:lvl1pPr>
            <a:lvl2pPr marL="457200" algn="l" defTabSz="457200" rtl="0" eaLnBrk="1" latinLnBrk="0" hangingPunct="1">
              <a:defRPr sz="1800" kern="1200">
                <a:solidFill>
                  <a:schemeClr val="lt1"/>
                </a:solidFill>
              </a:defRPr>
            </a:lvl2pPr>
            <a:lvl3pPr marL="914400" algn="l" defTabSz="457200" rtl="0" eaLnBrk="1" latinLnBrk="0" hangingPunct="1">
              <a:defRPr sz="1800" kern="1200">
                <a:solidFill>
                  <a:schemeClr val="lt1"/>
                </a:solidFill>
              </a:defRPr>
            </a:lvl3pPr>
            <a:lvl4pPr marL="1371600" algn="l" defTabSz="457200" rtl="0" eaLnBrk="1" latinLnBrk="0" hangingPunct="1">
              <a:defRPr sz="1800" kern="1200">
                <a:solidFill>
                  <a:schemeClr val="lt1"/>
                </a:solidFill>
              </a:defRPr>
            </a:lvl4pPr>
            <a:lvl5pPr marL="1828800" algn="l" defTabSz="457200" rtl="0" eaLnBrk="1" latinLnBrk="0" hangingPunct="1">
              <a:defRPr sz="1800" kern="1200">
                <a:solidFill>
                  <a:schemeClr val="lt1"/>
                </a:solidFill>
              </a:defRPr>
            </a:lvl5pPr>
            <a:lvl6pPr marL="2286000" algn="l" defTabSz="457200" rtl="0" eaLnBrk="1" latinLnBrk="0" hangingPunct="1">
              <a:defRPr sz="1800" kern="1200">
                <a:solidFill>
                  <a:schemeClr val="lt1"/>
                </a:solidFill>
              </a:defRPr>
            </a:lvl6pPr>
            <a:lvl7pPr marL="2743200" algn="l" defTabSz="457200" rtl="0" eaLnBrk="1" latinLnBrk="0" hangingPunct="1">
              <a:defRPr sz="1800" kern="1200">
                <a:solidFill>
                  <a:schemeClr val="lt1"/>
                </a:solidFill>
              </a:defRPr>
            </a:lvl7pPr>
            <a:lvl8pPr marL="3200400" algn="l" defTabSz="457200" rtl="0" eaLnBrk="1" latinLnBrk="0" hangingPunct="1">
              <a:defRPr sz="1800" kern="1200">
                <a:solidFill>
                  <a:schemeClr val="lt1"/>
                </a:solidFill>
              </a:defRPr>
            </a:lvl8pPr>
            <a:lvl9pPr marL="3657600" algn="l" defTabSz="457200" rtl="0" eaLnBrk="1" latinLnBrk="0" hangingPunct="1">
              <a:defRPr sz="1800" kern="1200">
                <a:solidFill>
                  <a:schemeClr val="lt1"/>
                </a:solidFill>
              </a:defRPr>
            </a:lvl9pPr>
          </a:lstStyle>
          <a:p>
            <a:pPr marL="0" lvl="0" indent="0" algn="ctr" defTabSz="1600200">
              <a:lnSpc>
                <a:spcPct val="90000"/>
              </a:lnSpc>
              <a:spcBef>
                <a:spcPct val="0"/>
              </a:spcBef>
              <a:spcAft>
                <a:spcPct val="35000"/>
              </a:spcAft>
              <a:buNone/>
            </a:pPr>
            <a:endParaRPr lang="ru-RU" sz="3600" kern="1200" dirty="0">
              <a:latin typeface="Open Sans" panose="020B0606030504020204" pitchFamily="34" charset="0"/>
              <a:ea typeface="微软雅黑" panose="020B0503020204020204" pitchFamily="34" charset="-122"/>
              <a:sym typeface="Open Sans" panose="020B0606030504020204" pitchFamily="34" charset="0"/>
            </a:endParaRPr>
          </a:p>
        </p:txBody>
      </p:sp>
      <p:sp>
        <p:nvSpPr>
          <p:cNvPr id="13" name="Freeform6"/>
          <p:cNvSpPr/>
          <p:nvPr/>
        </p:nvSpPr>
        <p:spPr bwMode="auto">
          <a:xfrm>
            <a:off x="4546497" y="1918966"/>
            <a:ext cx="440408" cy="439740"/>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578649" h="594741">
                <a:moveTo>
                  <a:pt x="411175" y="315251"/>
                </a:moveTo>
                <a:cubicBezTo>
                  <a:pt x="392328" y="315251"/>
                  <a:pt x="373301" y="322420"/>
                  <a:pt x="358940" y="336757"/>
                </a:cubicBezTo>
                <a:cubicBezTo>
                  <a:pt x="330220" y="365432"/>
                  <a:pt x="330220" y="411311"/>
                  <a:pt x="358940" y="439986"/>
                </a:cubicBezTo>
                <a:cubicBezTo>
                  <a:pt x="387661" y="468660"/>
                  <a:pt x="435049" y="468660"/>
                  <a:pt x="462333" y="439986"/>
                </a:cubicBezTo>
                <a:cubicBezTo>
                  <a:pt x="491053" y="411311"/>
                  <a:pt x="491053" y="365432"/>
                  <a:pt x="462333" y="336757"/>
                </a:cubicBezTo>
                <a:cubicBezTo>
                  <a:pt x="448691" y="322420"/>
                  <a:pt x="430023" y="315251"/>
                  <a:pt x="411175" y="315251"/>
                </a:cubicBezTo>
                <a:close/>
                <a:moveTo>
                  <a:pt x="410816" y="276182"/>
                </a:moveTo>
                <a:cubicBezTo>
                  <a:pt x="439716" y="276182"/>
                  <a:pt x="468795" y="287293"/>
                  <a:pt x="491053" y="309516"/>
                </a:cubicBezTo>
                <a:cubicBezTo>
                  <a:pt x="525517" y="342492"/>
                  <a:pt x="532697" y="394106"/>
                  <a:pt x="514029" y="435685"/>
                </a:cubicBezTo>
                <a:lnTo>
                  <a:pt x="578649" y="500203"/>
                </a:lnTo>
                <a:lnTo>
                  <a:pt x="522645" y="556118"/>
                </a:lnTo>
                <a:lnTo>
                  <a:pt x="458025" y="491600"/>
                </a:lnTo>
                <a:cubicBezTo>
                  <a:pt x="416381" y="510239"/>
                  <a:pt x="366121" y="503070"/>
                  <a:pt x="331656" y="468660"/>
                </a:cubicBezTo>
                <a:cubicBezTo>
                  <a:pt x="287140" y="424215"/>
                  <a:pt x="287140" y="352528"/>
                  <a:pt x="331656" y="309516"/>
                </a:cubicBezTo>
                <a:cubicBezTo>
                  <a:pt x="353197" y="287293"/>
                  <a:pt x="381917" y="276182"/>
                  <a:pt x="410816" y="276182"/>
                </a:cubicBezTo>
                <a:close/>
                <a:moveTo>
                  <a:pt x="134949" y="20001"/>
                </a:moveTo>
                <a:lnTo>
                  <a:pt x="134949" y="144835"/>
                </a:lnTo>
                <a:lnTo>
                  <a:pt x="17242" y="144835"/>
                </a:lnTo>
                <a:close/>
                <a:moveTo>
                  <a:pt x="172278" y="0"/>
                </a:moveTo>
                <a:lnTo>
                  <a:pt x="480943" y="0"/>
                </a:lnTo>
                <a:lnTo>
                  <a:pt x="480943" y="276591"/>
                </a:lnTo>
                <a:cubicBezTo>
                  <a:pt x="460844" y="263693"/>
                  <a:pt x="436438" y="256527"/>
                  <a:pt x="410596" y="256527"/>
                </a:cubicBezTo>
                <a:cubicBezTo>
                  <a:pt x="381883" y="256527"/>
                  <a:pt x="354606" y="265126"/>
                  <a:pt x="331636" y="282323"/>
                </a:cubicBezTo>
                <a:lnTo>
                  <a:pt x="81832" y="282323"/>
                </a:lnTo>
                <a:lnTo>
                  <a:pt x="81832" y="322450"/>
                </a:lnTo>
                <a:lnTo>
                  <a:pt x="295744" y="322450"/>
                </a:lnTo>
                <a:cubicBezTo>
                  <a:pt x="288566" y="335348"/>
                  <a:pt x="282823" y="351112"/>
                  <a:pt x="279952" y="366877"/>
                </a:cubicBezTo>
                <a:lnTo>
                  <a:pt x="81832" y="366877"/>
                </a:lnTo>
                <a:lnTo>
                  <a:pt x="81832" y="407004"/>
                </a:lnTo>
                <a:lnTo>
                  <a:pt x="279952" y="407004"/>
                </a:lnTo>
                <a:cubicBezTo>
                  <a:pt x="281388" y="422768"/>
                  <a:pt x="287130" y="438532"/>
                  <a:pt x="294309" y="451430"/>
                </a:cubicBezTo>
                <a:lnTo>
                  <a:pt x="81832" y="451430"/>
                </a:lnTo>
                <a:lnTo>
                  <a:pt x="81832" y="491557"/>
                </a:lnTo>
                <a:lnTo>
                  <a:pt x="327329" y="491557"/>
                </a:lnTo>
                <a:cubicBezTo>
                  <a:pt x="350299" y="511621"/>
                  <a:pt x="380448" y="521653"/>
                  <a:pt x="410596" y="521653"/>
                </a:cubicBezTo>
                <a:cubicBezTo>
                  <a:pt x="424953" y="521653"/>
                  <a:pt x="439309" y="518786"/>
                  <a:pt x="453666" y="514487"/>
                </a:cubicBezTo>
                <a:lnTo>
                  <a:pt x="480943" y="543149"/>
                </a:lnTo>
                <a:lnTo>
                  <a:pt x="480943" y="594741"/>
                </a:lnTo>
                <a:lnTo>
                  <a:pt x="0" y="594741"/>
                </a:lnTo>
                <a:lnTo>
                  <a:pt x="0" y="180572"/>
                </a:lnTo>
                <a:lnTo>
                  <a:pt x="172278" y="180572"/>
                </a:lnTo>
                <a:close/>
              </a:path>
            </a:pathLst>
          </a:custGeom>
          <a:solidFill>
            <a:schemeClr val="tx1">
              <a:lumMod val="50000"/>
              <a:lumOff val="50000"/>
            </a:schemeClr>
          </a:solidFill>
          <a:ln>
            <a:noFill/>
          </a:ln>
        </p:spPr>
        <p:txBody>
          <a:bodyPr wrap="square" lIns="91440" tIns="45720" rIns="91440" bIns="45720">
            <a:normAutofit/>
          </a:bodyPr>
          <a:lstStyle/>
          <a:p>
            <a:endParaRPr lang="zh-CN" altLang="en-US">
              <a:solidFill>
                <a:schemeClr val="bg1"/>
              </a:solidFill>
              <a:latin typeface="Open Sans" panose="020B0606030504020204" pitchFamily="34" charset="0"/>
              <a:ea typeface="微软雅黑" panose="020B0503020204020204" pitchFamily="34" charset="-122"/>
              <a:sym typeface="Open Sans" panose="020B0606030504020204" pitchFamily="34" charset="0"/>
            </a:endParaRPr>
          </a:p>
        </p:txBody>
      </p:sp>
      <p:cxnSp>
        <p:nvCxnSpPr>
          <p:cNvPr id="14" name="Line0"/>
          <p:cNvCxnSpPr/>
          <p:nvPr/>
        </p:nvCxnSpPr>
        <p:spPr>
          <a:xfrm>
            <a:off x="6096000" y="3746490"/>
            <a:ext cx="0" cy="441805"/>
          </a:xfrm>
          <a:prstGeom prst="line">
            <a:avLst/>
          </a:prstGeom>
          <a:ln w="3175">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5" name="Line1"/>
          <p:cNvCxnSpPr/>
          <p:nvPr/>
        </p:nvCxnSpPr>
        <p:spPr>
          <a:xfrm>
            <a:off x="5196527" y="2425384"/>
            <a:ext cx="257942" cy="251892"/>
          </a:xfrm>
          <a:prstGeom prst="line">
            <a:avLst/>
          </a:prstGeom>
          <a:ln w="3175">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6" name="Line2"/>
          <p:cNvCxnSpPr/>
          <p:nvPr/>
        </p:nvCxnSpPr>
        <p:spPr>
          <a:xfrm flipH="1">
            <a:off x="6737531" y="2425384"/>
            <a:ext cx="257942" cy="251892"/>
          </a:xfrm>
          <a:prstGeom prst="line">
            <a:avLst/>
          </a:prstGeom>
          <a:ln w="3175">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28" name="AutoShape0"/>
          <p:cNvSpPr/>
          <p:nvPr/>
        </p:nvSpPr>
        <p:spPr>
          <a:xfrm flipH="1">
            <a:off x="332338" y="272945"/>
            <a:ext cx="45719" cy="807223"/>
          </a:xfrm>
          <a:prstGeom prst="roundRect">
            <a:avLst/>
          </a:prstGeom>
          <a:solidFill>
            <a:schemeClr val="accent1">
              <a:lumMod val="60000"/>
              <a:lumOff val="4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Open Sans" panose="020B0606030504020204" pitchFamily="34" charset="0"/>
              <a:ea typeface="微软雅黑" panose="020B0503020204020204" pitchFamily="34" charset="-122"/>
              <a:sym typeface="Open Sans" panose="020B0606030504020204" pitchFamily="34" charset="0"/>
            </a:endParaRPr>
          </a:p>
        </p:txBody>
      </p:sp>
      <p:sp>
        <p:nvSpPr>
          <p:cNvPr id="31" name="AutoShape1"/>
          <p:cNvSpPr/>
          <p:nvPr/>
        </p:nvSpPr>
        <p:spPr>
          <a:xfrm flipH="1">
            <a:off x="332338" y="272945"/>
            <a:ext cx="45719" cy="807223"/>
          </a:xfrm>
          <a:prstGeom prst="roundRect">
            <a:avLst/>
          </a:prstGeom>
          <a:solidFill>
            <a:schemeClr val="accent1">
              <a:lumMod val="60000"/>
              <a:lumOff val="4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Open Sans" panose="020B0606030504020204" pitchFamily="34" charset="0"/>
              <a:ea typeface="微软雅黑" panose="020B0503020204020204" pitchFamily="34" charset="-122"/>
              <a:sym typeface="Open Sans" panose="020B0606030504020204" pitchFamily="34" charset="0"/>
            </a:endParaRPr>
          </a:p>
        </p:txBody>
      </p:sp>
      <p:sp>
        <p:nvSpPr>
          <p:cNvPr id="32" name="Text box0"/>
          <p:cNvSpPr txBox="1"/>
          <p:nvPr/>
        </p:nvSpPr>
        <p:spPr>
          <a:xfrm>
            <a:off x="497840" y="272945"/>
            <a:ext cx="3454400" cy="307777"/>
          </a:xfrm>
          <a:prstGeom prst="rect">
            <a:avLst/>
          </a:prstGeom>
          <a:noFill/>
        </p:spPr>
        <p:txBody>
          <a:bodyPr wrap="square" rtlCol="0">
            <a:spAutoFit/>
          </a:bodyPr>
          <a:lstStyle/>
          <a:p>
            <a:r>
              <a:rPr lang="en-US" altLang="zh-CN" sz="1400" spc="600" dirty="0">
                <a:latin typeface="Arial" panose="020B0604020202020204" pitchFamily="34" charset="0"/>
                <a:ea typeface="微软雅黑" panose="020B0503020204020204" pitchFamily="34" charset="-122"/>
                <a:cs typeface="Arial" panose="020B0604020202020204" pitchFamily="34" charset="0"/>
                <a:sym typeface="Open Sans" panose="020B0606030504020204" pitchFamily="34" charset="0"/>
              </a:rPr>
              <a:t>ADD YOUR TITLE</a:t>
            </a:r>
            <a:endParaRPr lang="zh-CN" altLang="en-US" sz="1400" spc="600" dirty="0">
              <a:latin typeface="Arial" panose="020B0604020202020204" pitchFamily="34" charset="0"/>
              <a:ea typeface="微软雅黑" panose="020B0503020204020204" pitchFamily="34" charset="-122"/>
              <a:cs typeface="Arial" panose="020B0604020202020204" pitchFamily="34" charset="0"/>
              <a:sym typeface="Open Sans" panose="020B0606030504020204" pitchFamily="34" charset="0"/>
            </a:endParaRPr>
          </a:p>
        </p:txBody>
      </p:sp>
      <p:sp>
        <p:nvSpPr>
          <p:cNvPr id="30" name="Text box1"/>
          <p:cNvSpPr txBox="1"/>
          <p:nvPr/>
        </p:nvSpPr>
        <p:spPr>
          <a:xfrm>
            <a:off x="497840" y="607035"/>
            <a:ext cx="3743030" cy="492443"/>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200" b="0" i="0" u="none" strike="noStrike" kern="1200" cap="none" spc="0" normalizeH="0" baseline="0" noProof="0" dirty="0">
                <a:ln>
                  <a:noFill/>
                </a:ln>
                <a:solidFill>
                  <a:srgbClr val="000000">
                    <a:lumMod val="75000"/>
                    <a:lumOff val="25000"/>
                  </a:srgbClr>
                </a:solidFill>
                <a:effectLst/>
                <a:uLnTx/>
                <a:uFillTx/>
                <a:latin typeface="思源黑体 CN Bold"/>
                <a:ea typeface="思源黑体 CN Bold"/>
                <a:cs typeface="+mn-ea"/>
                <a:sym typeface="+mn-lt"/>
              </a:rPr>
              <a:t>请添加你的标题</a:t>
            </a:r>
            <a:endParaRPr kumimoji="0" lang="zh-CN" altLang="en-US" sz="3200" b="0" i="0" u="none" strike="noStrike" kern="1200" cap="none" spc="0" normalizeH="0" baseline="0" noProof="0" dirty="0">
              <a:ln>
                <a:noFill/>
              </a:ln>
              <a:solidFill>
                <a:srgbClr val="000000">
                  <a:lumMod val="75000"/>
                  <a:lumOff val="25000"/>
                </a:srgbClr>
              </a:solidFill>
              <a:effectLst/>
              <a:uLnTx/>
              <a:uFillTx/>
              <a:latin typeface="思源黑体 CN Bold"/>
              <a:ea typeface="思源黑体 CN Bold"/>
              <a:cs typeface="+mn-ea"/>
              <a:sym typeface="+mn-lt"/>
            </a:endParaRPr>
          </a:p>
        </p:txBody>
      </p:sp>
      <p:sp>
        <p:nvSpPr>
          <p:cNvPr id="33" name="Text box2"/>
          <p:cNvSpPr txBox="1"/>
          <p:nvPr/>
        </p:nvSpPr>
        <p:spPr>
          <a:xfrm>
            <a:off x="999999" y="1709010"/>
            <a:ext cx="2775996" cy="338340"/>
          </a:xfrm>
          <a:prstGeom prst="rect">
            <a:avLst/>
          </a:prstGeom>
        </p:spPr>
        <p:txBody>
          <a:bodyPr vert="horz" lIns="0" tIns="98480" rIns="0" bIns="98480" anchor="ctr"/>
          <a:lstStyle>
            <a:lvl1pPr marL="0" indent="0" algn="r" rtl="0" eaLnBrk="0" fontAlgn="base" hangingPunct="0">
              <a:lnSpc>
                <a:spcPct val="100000"/>
              </a:lnSpc>
              <a:spcBef>
                <a:spcPts val="0"/>
              </a:spcBef>
              <a:spcAft>
                <a:spcPts val="0"/>
              </a:spcAft>
              <a:buFont typeface="Arial" panose="020B0604020202020204" pitchFamily="34" charset="0"/>
              <a:buNone/>
              <a:defRPr sz="1265" b="1" kern="1200">
                <a:solidFill>
                  <a:schemeClr val="tx1">
                    <a:lumMod val="75000"/>
                    <a:lumOff val="25000"/>
                  </a:schemeClr>
                </a:solidFill>
                <a:latin typeface="Lato Regular"/>
                <a:ea typeface="+mn-ea"/>
                <a:cs typeface="Lato Regular"/>
              </a:defRPr>
            </a:lvl1pPr>
            <a:lvl2pPr marL="1041400" indent="-400050" algn="l" rtl="0" eaLnBrk="0" fontAlgn="base" hangingPunct="0">
              <a:spcBef>
                <a:spcPct val="20000"/>
              </a:spcBef>
              <a:spcAft>
                <a:spcPct val="0"/>
              </a:spcAft>
              <a:buFont typeface="Arial" panose="020B0604020202020204" pitchFamily="34" charset="0"/>
              <a:buChar char="–"/>
              <a:defRPr sz="4000" kern="1200">
                <a:solidFill>
                  <a:schemeClr val="tx1"/>
                </a:solidFill>
                <a:latin typeface="+mn-lt"/>
                <a:ea typeface="+mn-ea"/>
                <a:cs typeface="+mn-cs"/>
              </a:defRPr>
            </a:lvl2pPr>
            <a:lvl3pPr marL="1605280" indent="-319405" algn="l" rtl="0" eaLnBrk="0" fontAlgn="base" hangingPunct="0">
              <a:spcBef>
                <a:spcPct val="20000"/>
              </a:spcBef>
              <a:spcAft>
                <a:spcPct val="0"/>
              </a:spcAft>
              <a:buFont typeface="Arial" panose="020B0604020202020204" pitchFamily="34" charset="0"/>
              <a:buChar char="•"/>
              <a:defRPr sz="3400" kern="1200">
                <a:solidFill>
                  <a:schemeClr val="tx1"/>
                </a:solidFill>
                <a:latin typeface="+mn-lt"/>
                <a:ea typeface="+mn-ea"/>
                <a:cs typeface="+mn-cs"/>
              </a:defRPr>
            </a:lvl3pPr>
            <a:lvl4pPr marL="2247900" indent="-319405"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4pPr>
            <a:lvl5pPr marL="2891155" indent="-319405"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5pPr>
            <a:lvl6pPr marL="353441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6pPr>
            <a:lvl7pPr marL="417703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7pPr>
            <a:lvl8pPr marL="481965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8pPr>
            <a:lvl9pPr marL="546227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9pPr>
          </a:lstStyle>
          <a:p>
            <a:pPr marL="0" marR="0" lvl="0" indent="0" algn="ctr" defTabSz="914400" rtl="0" eaLnBrk="0" fontAlgn="base" latinLnBrk="0" hangingPunct="0">
              <a:lnSpc>
                <a:spcPct val="100000"/>
              </a:lnSpc>
              <a:spcBef>
                <a:spcPts val="0"/>
              </a:spcBef>
              <a:spcAft>
                <a:spcPts val="0"/>
              </a:spcAft>
              <a:buClrTx/>
              <a:buSzTx/>
              <a:buFont typeface="Arial" panose="020B0604020202020204" pitchFamily="34" charset="0"/>
              <a:buNone/>
              <a:defRPr/>
            </a:pPr>
            <a:r>
              <a:rPr kumimoji="0" lang="zh-CN" altLang="en-US" sz="1515" b="0" i="0" u="none" strike="noStrike" kern="1200" cap="none" spc="0" normalizeH="0" baseline="0" noProof="0" dirty="0">
                <a:ln>
                  <a:noFill/>
                </a:ln>
                <a:solidFill>
                  <a:srgbClr val="000000">
                    <a:lumMod val="65000"/>
                    <a:lumOff val="35000"/>
                  </a:srgbClr>
                </a:solidFill>
                <a:effectLst/>
                <a:uLnTx/>
                <a:uFillTx/>
                <a:latin typeface="思源黑体 CN Bold"/>
                <a:ea typeface="思源黑体 CN Bold"/>
                <a:sym typeface="Noto Sans S Chinese Regular" panose="020B0500000000000000" pitchFamily="34" charset="-122"/>
              </a:rPr>
              <a:t>请添加你的标题</a:t>
            </a:r>
            <a:endParaRPr kumimoji="0" lang="zh-CN" altLang="en-US" sz="1515" b="0" i="0" u="none" strike="noStrike" kern="1200" cap="none" spc="0" normalizeH="0" baseline="0" noProof="0" dirty="0">
              <a:ln>
                <a:noFill/>
              </a:ln>
              <a:solidFill>
                <a:srgbClr val="000000">
                  <a:lumMod val="65000"/>
                  <a:lumOff val="35000"/>
                </a:srgbClr>
              </a:solidFill>
              <a:effectLst/>
              <a:uLnTx/>
              <a:uFillTx/>
              <a:latin typeface="思源黑体 CN Bold"/>
              <a:ea typeface="思源黑体 CN Bold"/>
              <a:sym typeface="Noto Sans S Chinese Regular" panose="020B0500000000000000" pitchFamily="34" charset="-122"/>
            </a:endParaRPr>
          </a:p>
        </p:txBody>
      </p:sp>
      <p:sp>
        <p:nvSpPr>
          <p:cNvPr id="34" name="Text box3"/>
          <p:cNvSpPr txBox="1"/>
          <p:nvPr/>
        </p:nvSpPr>
        <p:spPr>
          <a:xfrm>
            <a:off x="1198351" y="2077449"/>
            <a:ext cx="2264416" cy="548437"/>
          </a:xfrm>
          <a:prstGeom prst="rect">
            <a:avLst/>
          </a:prstGeom>
        </p:spPr>
        <p:txBody>
          <a:bodyPr vert="horz" lIns="0" tIns="0" rIns="0" bIns="0"/>
          <a:lstStyle>
            <a:lvl1pPr marL="0" indent="0" algn="r" rtl="0" eaLnBrk="0" fontAlgn="base" hangingPunct="0">
              <a:lnSpc>
                <a:spcPct val="150000"/>
              </a:lnSpc>
              <a:spcBef>
                <a:spcPts val="0"/>
              </a:spcBef>
              <a:spcAft>
                <a:spcPct val="0"/>
              </a:spcAft>
              <a:buFont typeface="Arial" panose="020B0604020202020204" pitchFamily="34" charset="0"/>
              <a:buNone/>
              <a:defRPr sz="1000" kern="1200" baseline="0">
                <a:solidFill>
                  <a:schemeClr val="tx1">
                    <a:lumMod val="50000"/>
                    <a:lumOff val="50000"/>
                  </a:schemeClr>
                </a:solidFill>
                <a:latin typeface="Lato Regular"/>
                <a:ea typeface="+mn-ea"/>
                <a:cs typeface="Lato Regular"/>
              </a:defRPr>
            </a:lvl1pPr>
            <a:lvl2pPr marL="1041400" indent="-400050" algn="l" rtl="0" eaLnBrk="0" fontAlgn="base" hangingPunct="0">
              <a:spcBef>
                <a:spcPct val="20000"/>
              </a:spcBef>
              <a:spcAft>
                <a:spcPct val="0"/>
              </a:spcAft>
              <a:buFont typeface="Arial" panose="020B0604020202020204" pitchFamily="34" charset="0"/>
              <a:buChar char="–"/>
              <a:defRPr sz="4000" kern="1200">
                <a:solidFill>
                  <a:schemeClr val="tx1"/>
                </a:solidFill>
                <a:latin typeface="+mn-lt"/>
                <a:ea typeface="+mn-ea"/>
                <a:cs typeface="+mn-cs"/>
              </a:defRPr>
            </a:lvl2pPr>
            <a:lvl3pPr marL="1605280" indent="-319405" algn="l" rtl="0" eaLnBrk="0" fontAlgn="base" hangingPunct="0">
              <a:spcBef>
                <a:spcPct val="20000"/>
              </a:spcBef>
              <a:spcAft>
                <a:spcPct val="0"/>
              </a:spcAft>
              <a:buFont typeface="Arial" panose="020B0604020202020204" pitchFamily="34" charset="0"/>
              <a:buChar char="•"/>
              <a:defRPr sz="3400" kern="1200">
                <a:solidFill>
                  <a:schemeClr val="tx1"/>
                </a:solidFill>
                <a:latin typeface="+mn-lt"/>
                <a:ea typeface="+mn-ea"/>
                <a:cs typeface="+mn-cs"/>
              </a:defRPr>
            </a:lvl3pPr>
            <a:lvl4pPr marL="2247900" indent="-319405"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4pPr>
            <a:lvl5pPr marL="2891155" indent="-319405"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5pPr>
            <a:lvl6pPr marL="353441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6pPr>
            <a:lvl7pPr marL="417703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7pPr>
            <a:lvl8pPr marL="481965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8pPr>
            <a:lvl9pPr marL="546227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9pPr>
          </a:lstStyle>
          <a:p>
            <a:pPr marL="0" marR="0" lvl="0" indent="0" algn="ctr" defTabSz="914400" rtl="0" eaLnBrk="0" fontAlgn="base" latinLnBrk="0" hangingPunct="0">
              <a:lnSpc>
                <a:spcPct val="150000"/>
              </a:lnSpc>
              <a:spcBef>
                <a:spcPts val="0"/>
              </a:spcBef>
              <a:spcAft>
                <a:spcPct val="0"/>
              </a:spcAft>
              <a:buClrTx/>
              <a:buSzTx/>
              <a:buFont typeface="Arial" panose="020B0604020202020204" pitchFamily="34" charset="0"/>
              <a:buNone/>
              <a:defRPr/>
            </a:pPr>
            <a:r>
              <a:rPr kumimoji="0" lang="zh-CN" altLang="en-US" sz="800" b="0" i="0" u="none" strike="noStrike" kern="1200" cap="none" spc="0" normalizeH="0" baseline="0" noProof="0" dirty="0">
                <a:ln>
                  <a:noFill/>
                </a:ln>
                <a:solidFill>
                  <a:srgbClr val="000000">
                    <a:lumMod val="65000"/>
                    <a:lumOff val="35000"/>
                  </a:srgbClr>
                </a:solidFill>
                <a:effectLst/>
                <a:uLnTx/>
                <a:uFillTx/>
                <a:latin typeface="思源黑体 CN ExtraLight"/>
                <a:ea typeface="思源黑体 CN ExtraLight"/>
                <a:cs typeface="+mn-ea"/>
                <a:sym typeface="Noto Sans S Chinese Regular" panose="020B0500000000000000" pitchFamily="34" charset="-122"/>
              </a:rPr>
              <a:t>请添加你的正文内容请添加你的正文内容</a:t>
            </a:r>
            <a:endParaRPr kumimoji="0" lang="en-US" altLang="zh-CN" sz="800" b="0" i="0" u="none" strike="noStrike" kern="1200" cap="none" spc="0" normalizeH="0" baseline="0" noProof="0" dirty="0">
              <a:ln>
                <a:noFill/>
              </a:ln>
              <a:solidFill>
                <a:srgbClr val="000000">
                  <a:lumMod val="65000"/>
                  <a:lumOff val="35000"/>
                </a:srgbClr>
              </a:solidFill>
              <a:effectLst/>
              <a:uLnTx/>
              <a:uFillTx/>
              <a:latin typeface="思源黑体 CN ExtraLight"/>
              <a:ea typeface="思源黑体 CN ExtraLight"/>
              <a:cs typeface="+mn-ea"/>
              <a:sym typeface="Noto Sans S Chinese Regular" panose="020B0500000000000000" pitchFamily="34" charset="-122"/>
            </a:endParaRPr>
          </a:p>
          <a:p>
            <a:pPr marL="0" marR="0" lvl="0" indent="0" algn="ctr" defTabSz="914400" rtl="0" eaLnBrk="0" fontAlgn="base" latinLnBrk="0" hangingPunct="0">
              <a:lnSpc>
                <a:spcPct val="150000"/>
              </a:lnSpc>
              <a:spcBef>
                <a:spcPts val="0"/>
              </a:spcBef>
              <a:spcAft>
                <a:spcPct val="0"/>
              </a:spcAft>
              <a:buClrTx/>
              <a:buSzTx/>
              <a:buFont typeface="Arial" panose="020B0604020202020204" pitchFamily="34" charset="0"/>
              <a:buNone/>
              <a:defRPr/>
            </a:pPr>
            <a:r>
              <a:rPr kumimoji="0" lang="zh-CN" altLang="en-US" sz="800" b="0" i="0" u="none" strike="noStrike" kern="1200" cap="none" spc="0" normalizeH="0" baseline="0" noProof="0" dirty="0">
                <a:ln>
                  <a:noFill/>
                </a:ln>
                <a:solidFill>
                  <a:srgbClr val="000000">
                    <a:lumMod val="65000"/>
                    <a:lumOff val="35000"/>
                  </a:srgbClr>
                </a:solidFill>
                <a:effectLst/>
                <a:uLnTx/>
                <a:uFillTx/>
                <a:latin typeface="思源黑体 CN ExtraLight"/>
                <a:ea typeface="思源黑体 CN ExtraLight"/>
                <a:cs typeface="+mn-ea"/>
                <a:sym typeface="Noto Sans S Chinese Regular" panose="020B0500000000000000" pitchFamily="34" charset="-122"/>
              </a:rPr>
              <a:t>请添加你的正文内容请添加你的正文内容</a:t>
            </a:r>
            <a:endParaRPr kumimoji="0" lang="en-GB" altLang="zh-CN" sz="800" b="0" i="0" u="none" strike="noStrike" kern="1200" cap="none" spc="0" normalizeH="0" baseline="0" noProof="0" dirty="0">
              <a:ln>
                <a:noFill/>
              </a:ln>
              <a:solidFill>
                <a:srgbClr val="000000">
                  <a:lumMod val="65000"/>
                  <a:lumOff val="35000"/>
                </a:srgbClr>
              </a:solidFill>
              <a:effectLst/>
              <a:uLnTx/>
              <a:uFillTx/>
              <a:latin typeface="思源黑体 CN ExtraLight"/>
              <a:ea typeface="思源黑体 CN ExtraLight"/>
              <a:cs typeface="+mn-ea"/>
              <a:sym typeface="Noto Sans S Chinese Regular" panose="020B0500000000000000" pitchFamily="34" charset="-122"/>
            </a:endParaRPr>
          </a:p>
          <a:p>
            <a:pPr marL="0" marR="0" lvl="0" indent="0" algn="ctr" defTabSz="914400" rtl="0" eaLnBrk="0" fontAlgn="base" latinLnBrk="0" hangingPunct="0">
              <a:lnSpc>
                <a:spcPct val="150000"/>
              </a:lnSpc>
              <a:spcBef>
                <a:spcPts val="0"/>
              </a:spcBef>
              <a:spcAft>
                <a:spcPct val="0"/>
              </a:spcAft>
              <a:buClrTx/>
              <a:buSzTx/>
              <a:buFont typeface="Arial" panose="020B0604020202020204" pitchFamily="34" charset="0"/>
              <a:buNone/>
              <a:defRPr/>
            </a:pPr>
            <a:r>
              <a:rPr kumimoji="0" lang="zh-CN" altLang="en-US" sz="800" b="0" i="0" u="none" strike="noStrike" kern="1200" cap="none" spc="0" normalizeH="0" baseline="0" noProof="0" dirty="0">
                <a:ln>
                  <a:noFill/>
                </a:ln>
                <a:solidFill>
                  <a:srgbClr val="000000">
                    <a:lumMod val="65000"/>
                    <a:lumOff val="35000"/>
                  </a:srgbClr>
                </a:solidFill>
                <a:effectLst/>
                <a:uLnTx/>
                <a:uFillTx/>
                <a:latin typeface="思源黑体 CN ExtraLight"/>
                <a:ea typeface="思源黑体 CN ExtraLight"/>
                <a:cs typeface="+mn-ea"/>
                <a:sym typeface="Noto Sans S Chinese Regular" panose="020B0500000000000000" pitchFamily="34" charset="-122"/>
              </a:rPr>
              <a:t>请添加你的正文内容请添加你的正文内容</a:t>
            </a:r>
            <a:endParaRPr kumimoji="0" lang="en-GB" altLang="zh-CN" sz="800" b="0" i="0" u="none" strike="noStrike" kern="1200" cap="none" spc="0" normalizeH="0" baseline="0" noProof="0" dirty="0">
              <a:ln>
                <a:noFill/>
              </a:ln>
              <a:solidFill>
                <a:srgbClr val="000000">
                  <a:lumMod val="65000"/>
                  <a:lumOff val="35000"/>
                </a:srgbClr>
              </a:solidFill>
              <a:effectLst/>
              <a:uLnTx/>
              <a:uFillTx/>
              <a:latin typeface="思源黑体 CN ExtraLight"/>
              <a:ea typeface="思源黑体 CN ExtraLight"/>
              <a:cs typeface="+mn-ea"/>
              <a:sym typeface="Noto Sans S Chinese Regular" panose="020B0500000000000000" pitchFamily="34" charset="-122"/>
            </a:endParaRPr>
          </a:p>
          <a:p>
            <a:pPr marL="0" marR="0" lvl="0" indent="0" algn="ctr" defTabSz="914400" rtl="0" eaLnBrk="0" fontAlgn="base" latinLnBrk="0" hangingPunct="0">
              <a:lnSpc>
                <a:spcPct val="150000"/>
              </a:lnSpc>
              <a:spcBef>
                <a:spcPts val="0"/>
              </a:spcBef>
              <a:spcAft>
                <a:spcPct val="0"/>
              </a:spcAft>
              <a:buClrTx/>
              <a:buSzTx/>
              <a:buFont typeface="Arial" panose="020B0604020202020204" pitchFamily="34" charset="0"/>
              <a:buNone/>
              <a:defRPr/>
            </a:pPr>
            <a:endParaRPr kumimoji="0" lang="en-GB" altLang="zh-CN" sz="800" b="0" i="0" u="none" strike="noStrike" kern="1200" cap="none" spc="0" normalizeH="0" baseline="0" noProof="0" dirty="0">
              <a:ln>
                <a:noFill/>
              </a:ln>
              <a:solidFill>
                <a:srgbClr val="000000">
                  <a:lumMod val="65000"/>
                  <a:lumOff val="35000"/>
                </a:srgbClr>
              </a:solidFill>
              <a:effectLst/>
              <a:uLnTx/>
              <a:uFillTx/>
              <a:latin typeface="思源黑体 CN ExtraLight"/>
              <a:ea typeface="思源黑体 CN ExtraLight"/>
              <a:cs typeface="+mn-ea"/>
              <a:sym typeface="Noto Sans S Chinese Regular" panose="020B0500000000000000" pitchFamily="34" charset="-122"/>
            </a:endParaRPr>
          </a:p>
        </p:txBody>
      </p:sp>
      <p:sp>
        <p:nvSpPr>
          <p:cNvPr id="35" name="Text box4"/>
          <p:cNvSpPr txBox="1"/>
          <p:nvPr/>
        </p:nvSpPr>
        <p:spPr>
          <a:xfrm>
            <a:off x="8434469" y="1709010"/>
            <a:ext cx="2775996" cy="338340"/>
          </a:xfrm>
          <a:prstGeom prst="rect">
            <a:avLst/>
          </a:prstGeom>
        </p:spPr>
        <p:txBody>
          <a:bodyPr vert="horz" lIns="0" tIns="98480" rIns="0" bIns="98480" anchor="ctr"/>
          <a:lstStyle>
            <a:lvl1pPr marL="0" indent="0" algn="r" rtl="0" eaLnBrk="0" fontAlgn="base" hangingPunct="0">
              <a:lnSpc>
                <a:spcPct val="100000"/>
              </a:lnSpc>
              <a:spcBef>
                <a:spcPts val="0"/>
              </a:spcBef>
              <a:spcAft>
                <a:spcPts val="0"/>
              </a:spcAft>
              <a:buFont typeface="Arial" panose="020B0604020202020204" pitchFamily="34" charset="0"/>
              <a:buNone/>
              <a:defRPr sz="1265" b="1" kern="1200">
                <a:solidFill>
                  <a:schemeClr val="tx1">
                    <a:lumMod val="75000"/>
                    <a:lumOff val="25000"/>
                  </a:schemeClr>
                </a:solidFill>
                <a:latin typeface="Lato Regular"/>
                <a:ea typeface="+mn-ea"/>
                <a:cs typeface="Lato Regular"/>
              </a:defRPr>
            </a:lvl1pPr>
            <a:lvl2pPr marL="1041400" indent="-400050" algn="l" rtl="0" eaLnBrk="0" fontAlgn="base" hangingPunct="0">
              <a:spcBef>
                <a:spcPct val="20000"/>
              </a:spcBef>
              <a:spcAft>
                <a:spcPct val="0"/>
              </a:spcAft>
              <a:buFont typeface="Arial" panose="020B0604020202020204" pitchFamily="34" charset="0"/>
              <a:buChar char="–"/>
              <a:defRPr sz="4000" kern="1200">
                <a:solidFill>
                  <a:schemeClr val="tx1"/>
                </a:solidFill>
                <a:latin typeface="+mn-lt"/>
                <a:ea typeface="+mn-ea"/>
                <a:cs typeface="+mn-cs"/>
              </a:defRPr>
            </a:lvl2pPr>
            <a:lvl3pPr marL="1605280" indent="-319405" algn="l" rtl="0" eaLnBrk="0" fontAlgn="base" hangingPunct="0">
              <a:spcBef>
                <a:spcPct val="20000"/>
              </a:spcBef>
              <a:spcAft>
                <a:spcPct val="0"/>
              </a:spcAft>
              <a:buFont typeface="Arial" panose="020B0604020202020204" pitchFamily="34" charset="0"/>
              <a:buChar char="•"/>
              <a:defRPr sz="3400" kern="1200">
                <a:solidFill>
                  <a:schemeClr val="tx1"/>
                </a:solidFill>
                <a:latin typeface="+mn-lt"/>
                <a:ea typeface="+mn-ea"/>
                <a:cs typeface="+mn-cs"/>
              </a:defRPr>
            </a:lvl3pPr>
            <a:lvl4pPr marL="2247900" indent="-319405"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4pPr>
            <a:lvl5pPr marL="2891155" indent="-319405"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5pPr>
            <a:lvl6pPr marL="353441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6pPr>
            <a:lvl7pPr marL="417703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7pPr>
            <a:lvl8pPr marL="481965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8pPr>
            <a:lvl9pPr marL="546227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9pPr>
          </a:lstStyle>
          <a:p>
            <a:pPr marL="0" marR="0" lvl="0" indent="0" algn="ctr" defTabSz="914400" rtl="0" eaLnBrk="0" fontAlgn="base" latinLnBrk="0" hangingPunct="0">
              <a:lnSpc>
                <a:spcPct val="100000"/>
              </a:lnSpc>
              <a:spcBef>
                <a:spcPts val="0"/>
              </a:spcBef>
              <a:spcAft>
                <a:spcPts val="0"/>
              </a:spcAft>
              <a:buClrTx/>
              <a:buSzTx/>
              <a:buFont typeface="Arial" panose="020B0604020202020204" pitchFamily="34" charset="0"/>
              <a:buNone/>
              <a:defRPr/>
            </a:pPr>
            <a:r>
              <a:rPr kumimoji="0" lang="zh-CN" altLang="en-US" sz="1515" b="0" i="0" u="none" strike="noStrike" kern="1200" cap="none" spc="0" normalizeH="0" baseline="0" noProof="0" dirty="0">
                <a:ln>
                  <a:noFill/>
                </a:ln>
                <a:solidFill>
                  <a:srgbClr val="000000">
                    <a:lumMod val="65000"/>
                    <a:lumOff val="35000"/>
                  </a:srgbClr>
                </a:solidFill>
                <a:effectLst/>
                <a:uLnTx/>
                <a:uFillTx/>
                <a:latin typeface="思源黑体 CN Bold"/>
                <a:ea typeface="思源黑体 CN Bold"/>
                <a:sym typeface="Noto Sans S Chinese Regular" panose="020B0500000000000000" pitchFamily="34" charset="-122"/>
              </a:rPr>
              <a:t>请添加你的标题</a:t>
            </a:r>
            <a:endParaRPr kumimoji="0" lang="zh-CN" altLang="en-US" sz="1515" b="0" i="0" u="none" strike="noStrike" kern="1200" cap="none" spc="0" normalizeH="0" baseline="0" noProof="0" dirty="0">
              <a:ln>
                <a:noFill/>
              </a:ln>
              <a:solidFill>
                <a:srgbClr val="000000">
                  <a:lumMod val="65000"/>
                  <a:lumOff val="35000"/>
                </a:srgbClr>
              </a:solidFill>
              <a:effectLst/>
              <a:uLnTx/>
              <a:uFillTx/>
              <a:latin typeface="思源黑体 CN Bold"/>
              <a:ea typeface="思源黑体 CN Bold"/>
              <a:sym typeface="Noto Sans S Chinese Regular" panose="020B0500000000000000" pitchFamily="34" charset="-122"/>
            </a:endParaRPr>
          </a:p>
        </p:txBody>
      </p:sp>
      <p:sp>
        <p:nvSpPr>
          <p:cNvPr id="36" name="Text box5"/>
          <p:cNvSpPr txBox="1"/>
          <p:nvPr/>
        </p:nvSpPr>
        <p:spPr>
          <a:xfrm>
            <a:off x="8632821" y="2077449"/>
            <a:ext cx="2264416" cy="548437"/>
          </a:xfrm>
          <a:prstGeom prst="rect">
            <a:avLst/>
          </a:prstGeom>
        </p:spPr>
        <p:txBody>
          <a:bodyPr vert="horz" lIns="0" tIns="0" rIns="0" bIns="0"/>
          <a:lstStyle>
            <a:lvl1pPr marL="0" indent="0" algn="r" rtl="0" eaLnBrk="0" fontAlgn="base" hangingPunct="0">
              <a:lnSpc>
                <a:spcPct val="150000"/>
              </a:lnSpc>
              <a:spcBef>
                <a:spcPts val="0"/>
              </a:spcBef>
              <a:spcAft>
                <a:spcPct val="0"/>
              </a:spcAft>
              <a:buFont typeface="Arial" panose="020B0604020202020204" pitchFamily="34" charset="0"/>
              <a:buNone/>
              <a:defRPr sz="1000" kern="1200" baseline="0">
                <a:solidFill>
                  <a:schemeClr val="tx1">
                    <a:lumMod val="50000"/>
                    <a:lumOff val="50000"/>
                  </a:schemeClr>
                </a:solidFill>
                <a:latin typeface="Lato Regular"/>
                <a:ea typeface="+mn-ea"/>
                <a:cs typeface="Lato Regular"/>
              </a:defRPr>
            </a:lvl1pPr>
            <a:lvl2pPr marL="1041400" indent="-400050" algn="l" rtl="0" eaLnBrk="0" fontAlgn="base" hangingPunct="0">
              <a:spcBef>
                <a:spcPct val="20000"/>
              </a:spcBef>
              <a:spcAft>
                <a:spcPct val="0"/>
              </a:spcAft>
              <a:buFont typeface="Arial" panose="020B0604020202020204" pitchFamily="34" charset="0"/>
              <a:buChar char="–"/>
              <a:defRPr sz="4000" kern="1200">
                <a:solidFill>
                  <a:schemeClr val="tx1"/>
                </a:solidFill>
                <a:latin typeface="+mn-lt"/>
                <a:ea typeface="+mn-ea"/>
                <a:cs typeface="+mn-cs"/>
              </a:defRPr>
            </a:lvl2pPr>
            <a:lvl3pPr marL="1605280" indent="-319405" algn="l" rtl="0" eaLnBrk="0" fontAlgn="base" hangingPunct="0">
              <a:spcBef>
                <a:spcPct val="20000"/>
              </a:spcBef>
              <a:spcAft>
                <a:spcPct val="0"/>
              </a:spcAft>
              <a:buFont typeface="Arial" panose="020B0604020202020204" pitchFamily="34" charset="0"/>
              <a:buChar char="•"/>
              <a:defRPr sz="3400" kern="1200">
                <a:solidFill>
                  <a:schemeClr val="tx1"/>
                </a:solidFill>
                <a:latin typeface="+mn-lt"/>
                <a:ea typeface="+mn-ea"/>
                <a:cs typeface="+mn-cs"/>
              </a:defRPr>
            </a:lvl3pPr>
            <a:lvl4pPr marL="2247900" indent="-319405"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4pPr>
            <a:lvl5pPr marL="2891155" indent="-319405"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5pPr>
            <a:lvl6pPr marL="353441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6pPr>
            <a:lvl7pPr marL="417703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7pPr>
            <a:lvl8pPr marL="481965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8pPr>
            <a:lvl9pPr marL="546227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9pPr>
          </a:lstStyle>
          <a:p>
            <a:pPr marL="0" marR="0" lvl="0" indent="0" algn="ctr" defTabSz="914400" rtl="0" eaLnBrk="0" fontAlgn="base" latinLnBrk="0" hangingPunct="0">
              <a:lnSpc>
                <a:spcPct val="150000"/>
              </a:lnSpc>
              <a:spcBef>
                <a:spcPts val="0"/>
              </a:spcBef>
              <a:spcAft>
                <a:spcPct val="0"/>
              </a:spcAft>
              <a:buClrTx/>
              <a:buSzTx/>
              <a:buFont typeface="Arial" panose="020B0604020202020204" pitchFamily="34" charset="0"/>
              <a:buNone/>
              <a:defRPr/>
            </a:pPr>
            <a:r>
              <a:rPr kumimoji="0" lang="zh-CN" altLang="en-US" sz="800" b="0" i="0" u="none" strike="noStrike" kern="1200" cap="none" spc="0" normalizeH="0" baseline="0" noProof="0" dirty="0">
                <a:ln>
                  <a:noFill/>
                </a:ln>
                <a:solidFill>
                  <a:srgbClr val="000000">
                    <a:lumMod val="65000"/>
                    <a:lumOff val="35000"/>
                  </a:srgbClr>
                </a:solidFill>
                <a:effectLst/>
                <a:uLnTx/>
                <a:uFillTx/>
                <a:latin typeface="思源黑体 CN ExtraLight"/>
                <a:ea typeface="思源黑体 CN ExtraLight"/>
                <a:cs typeface="+mn-ea"/>
                <a:sym typeface="Noto Sans S Chinese Regular" panose="020B0500000000000000" pitchFamily="34" charset="-122"/>
              </a:rPr>
              <a:t>请添加你的正文内容请添加你的正文内容</a:t>
            </a:r>
            <a:endParaRPr kumimoji="0" lang="en-US" altLang="zh-CN" sz="800" b="0" i="0" u="none" strike="noStrike" kern="1200" cap="none" spc="0" normalizeH="0" baseline="0" noProof="0" dirty="0">
              <a:ln>
                <a:noFill/>
              </a:ln>
              <a:solidFill>
                <a:srgbClr val="000000">
                  <a:lumMod val="65000"/>
                  <a:lumOff val="35000"/>
                </a:srgbClr>
              </a:solidFill>
              <a:effectLst/>
              <a:uLnTx/>
              <a:uFillTx/>
              <a:latin typeface="思源黑体 CN ExtraLight"/>
              <a:ea typeface="思源黑体 CN ExtraLight"/>
              <a:cs typeface="+mn-ea"/>
              <a:sym typeface="Noto Sans S Chinese Regular" panose="020B0500000000000000" pitchFamily="34" charset="-122"/>
            </a:endParaRPr>
          </a:p>
          <a:p>
            <a:pPr marL="0" marR="0" lvl="0" indent="0" algn="ctr" defTabSz="914400" rtl="0" eaLnBrk="0" fontAlgn="base" latinLnBrk="0" hangingPunct="0">
              <a:lnSpc>
                <a:spcPct val="150000"/>
              </a:lnSpc>
              <a:spcBef>
                <a:spcPts val="0"/>
              </a:spcBef>
              <a:spcAft>
                <a:spcPct val="0"/>
              </a:spcAft>
              <a:buClrTx/>
              <a:buSzTx/>
              <a:buFont typeface="Arial" panose="020B0604020202020204" pitchFamily="34" charset="0"/>
              <a:buNone/>
              <a:defRPr/>
            </a:pPr>
            <a:r>
              <a:rPr kumimoji="0" lang="zh-CN" altLang="en-US" sz="800" b="0" i="0" u="none" strike="noStrike" kern="1200" cap="none" spc="0" normalizeH="0" baseline="0" noProof="0" dirty="0">
                <a:ln>
                  <a:noFill/>
                </a:ln>
                <a:solidFill>
                  <a:srgbClr val="000000">
                    <a:lumMod val="65000"/>
                    <a:lumOff val="35000"/>
                  </a:srgbClr>
                </a:solidFill>
                <a:effectLst/>
                <a:uLnTx/>
                <a:uFillTx/>
                <a:latin typeface="思源黑体 CN ExtraLight"/>
                <a:ea typeface="思源黑体 CN ExtraLight"/>
                <a:cs typeface="+mn-ea"/>
                <a:sym typeface="Noto Sans S Chinese Regular" panose="020B0500000000000000" pitchFamily="34" charset="-122"/>
              </a:rPr>
              <a:t>请添加你的正文内容请添加你的正文内容</a:t>
            </a:r>
            <a:endParaRPr kumimoji="0" lang="en-GB" altLang="zh-CN" sz="800" b="0" i="0" u="none" strike="noStrike" kern="1200" cap="none" spc="0" normalizeH="0" baseline="0" noProof="0" dirty="0">
              <a:ln>
                <a:noFill/>
              </a:ln>
              <a:solidFill>
                <a:srgbClr val="000000">
                  <a:lumMod val="65000"/>
                  <a:lumOff val="35000"/>
                </a:srgbClr>
              </a:solidFill>
              <a:effectLst/>
              <a:uLnTx/>
              <a:uFillTx/>
              <a:latin typeface="思源黑体 CN ExtraLight"/>
              <a:ea typeface="思源黑体 CN ExtraLight"/>
              <a:cs typeface="+mn-ea"/>
              <a:sym typeface="Noto Sans S Chinese Regular" panose="020B0500000000000000" pitchFamily="34" charset="-122"/>
            </a:endParaRPr>
          </a:p>
          <a:p>
            <a:pPr marL="0" marR="0" lvl="0" indent="0" algn="ctr" defTabSz="914400" rtl="0" eaLnBrk="0" fontAlgn="base" latinLnBrk="0" hangingPunct="0">
              <a:lnSpc>
                <a:spcPct val="150000"/>
              </a:lnSpc>
              <a:spcBef>
                <a:spcPts val="0"/>
              </a:spcBef>
              <a:spcAft>
                <a:spcPct val="0"/>
              </a:spcAft>
              <a:buClrTx/>
              <a:buSzTx/>
              <a:buFont typeface="Arial" panose="020B0604020202020204" pitchFamily="34" charset="0"/>
              <a:buNone/>
              <a:defRPr/>
            </a:pPr>
            <a:r>
              <a:rPr kumimoji="0" lang="zh-CN" altLang="en-US" sz="800" b="0" i="0" u="none" strike="noStrike" kern="1200" cap="none" spc="0" normalizeH="0" baseline="0" noProof="0" dirty="0">
                <a:ln>
                  <a:noFill/>
                </a:ln>
                <a:solidFill>
                  <a:srgbClr val="000000">
                    <a:lumMod val="65000"/>
                    <a:lumOff val="35000"/>
                  </a:srgbClr>
                </a:solidFill>
                <a:effectLst/>
                <a:uLnTx/>
                <a:uFillTx/>
                <a:latin typeface="思源黑体 CN ExtraLight"/>
                <a:ea typeface="思源黑体 CN ExtraLight"/>
                <a:cs typeface="+mn-ea"/>
                <a:sym typeface="Noto Sans S Chinese Regular" panose="020B0500000000000000" pitchFamily="34" charset="-122"/>
              </a:rPr>
              <a:t>请添加你的正文内容请添加你的正文内容</a:t>
            </a:r>
            <a:endParaRPr kumimoji="0" lang="en-GB" altLang="zh-CN" sz="800" b="0" i="0" u="none" strike="noStrike" kern="1200" cap="none" spc="0" normalizeH="0" baseline="0" noProof="0" dirty="0">
              <a:ln>
                <a:noFill/>
              </a:ln>
              <a:solidFill>
                <a:srgbClr val="000000">
                  <a:lumMod val="65000"/>
                  <a:lumOff val="35000"/>
                </a:srgbClr>
              </a:solidFill>
              <a:effectLst/>
              <a:uLnTx/>
              <a:uFillTx/>
              <a:latin typeface="思源黑体 CN ExtraLight"/>
              <a:ea typeface="思源黑体 CN ExtraLight"/>
              <a:cs typeface="+mn-ea"/>
              <a:sym typeface="Noto Sans S Chinese Regular" panose="020B0500000000000000" pitchFamily="34" charset="-122"/>
            </a:endParaRPr>
          </a:p>
          <a:p>
            <a:pPr marL="0" marR="0" lvl="0" indent="0" algn="ctr" defTabSz="914400" rtl="0" eaLnBrk="0" fontAlgn="base" latinLnBrk="0" hangingPunct="0">
              <a:lnSpc>
                <a:spcPct val="150000"/>
              </a:lnSpc>
              <a:spcBef>
                <a:spcPts val="0"/>
              </a:spcBef>
              <a:spcAft>
                <a:spcPct val="0"/>
              </a:spcAft>
              <a:buClrTx/>
              <a:buSzTx/>
              <a:buFont typeface="Arial" panose="020B0604020202020204" pitchFamily="34" charset="0"/>
              <a:buNone/>
              <a:defRPr/>
            </a:pPr>
            <a:endParaRPr kumimoji="0" lang="en-GB" altLang="zh-CN" sz="800" b="0" i="0" u="none" strike="noStrike" kern="1200" cap="none" spc="0" normalizeH="0" baseline="0" noProof="0" dirty="0">
              <a:ln>
                <a:noFill/>
              </a:ln>
              <a:solidFill>
                <a:srgbClr val="000000">
                  <a:lumMod val="65000"/>
                  <a:lumOff val="35000"/>
                </a:srgbClr>
              </a:solidFill>
              <a:effectLst/>
              <a:uLnTx/>
              <a:uFillTx/>
              <a:latin typeface="思源黑体 CN ExtraLight"/>
              <a:ea typeface="思源黑体 CN ExtraLight"/>
              <a:cs typeface="+mn-ea"/>
              <a:sym typeface="Noto Sans S Chinese Regular" panose="020B0500000000000000" pitchFamily="34" charset="-122"/>
            </a:endParaRPr>
          </a:p>
        </p:txBody>
      </p:sp>
      <p:sp>
        <p:nvSpPr>
          <p:cNvPr id="37" name="Text box6"/>
          <p:cNvSpPr txBox="1"/>
          <p:nvPr/>
        </p:nvSpPr>
        <p:spPr>
          <a:xfrm>
            <a:off x="4708002" y="5462237"/>
            <a:ext cx="2775996" cy="338340"/>
          </a:xfrm>
          <a:prstGeom prst="rect">
            <a:avLst/>
          </a:prstGeom>
        </p:spPr>
        <p:txBody>
          <a:bodyPr vert="horz" lIns="0" tIns="98480" rIns="0" bIns="98480" anchor="ctr"/>
          <a:lstStyle>
            <a:lvl1pPr marL="0" indent="0" algn="r" rtl="0" eaLnBrk="0" fontAlgn="base" hangingPunct="0">
              <a:lnSpc>
                <a:spcPct val="100000"/>
              </a:lnSpc>
              <a:spcBef>
                <a:spcPts val="0"/>
              </a:spcBef>
              <a:spcAft>
                <a:spcPts val="0"/>
              </a:spcAft>
              <a:buFont typeface="Arial" panose="020B0604020202020204" pitchFamily="34" charset="0"/>
              <a:buNone/>
              <a:defRPr sz="1265" b="1" kern="1200">
                <a:solidFill>
                  <a:schemeClr val="tx1">
                    <a:lumMod val="75000"/>
                    <a:lumOff val="25000"/>
                  </a:schemeClr>
                </a:solidFill>
                <a:latin typeface="Lato Regular"/>
                <a:ea typeface="+mn-ea"/>
                <a:cs typeface="Lato Regular"/>
              </a:defRPr>
            </a:lvl1pPr>
            <a:lvl2pPr marL="1041400" indent="-400050" algn="l" rtl="0" eaLnBrk="0" fontAlgn="base" hangingPunct="0">
              <a:spcBef>
                <a:spcPct val="20000"/>
              </a:spcBef>
              <a:spcAft>
                <a:spcPct val="0"/>
              </a:spcAft>
              <a:buFont typeface="Arial" panose="020B0604020202020204" pitchFamily="34" charset="0"/>
              <a:buChar char="–"/>
              <a:defRPr sz="4000" kern="1200">
                <a:solidFill>
                  <a:schemeClr val="tx1"/>
                </a:solidFill>
                <a:latin typeface="+mn-lt"/>
                <a:ea typeface="+mn-ea"/>
                <a:cs typeface="+mn-cs"/>
              </a:defRPr>
            </a:lvl2pPr>
            <a:lvl3pPr marL="1605280" indent="-319405" algn="l" rtl="0" eaLnBrk="0" fontAlgn="base" hangingPunct="0">
              <a:spcBef>
                <a:spcPct val="20000"/>
              </a:spcBef>
              <a:spcAft>
                <a:spcPct val="0"/>
              </a:spcAft>
              <a:buFont typeface="Arial" panose="020B0604020202020204" pitchFamily="34" charset="0"/>
              <a:buChar char="•"/>
              <a:defRPr sz="3400" kern="1200">
                <a:solidFill>
                  <a:schemeClr val="tx1"/>
                </a:solidFill>
                <a:latin typeface="+mn-lt"/>
                <a:ea typeface="+mn-ea"/>
                <a:cs typeface="+mn-cs"/>
              </a:defRPr>
            </a:lvl3pPr>
            <a:lvl4pPr marL="2247900" indent="-319405"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4pPr>
            <a:lvl5pPr marL="2891155" indent="-319405"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5pPr>
            <a:lvl6pPr marL="353441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6pPr>
            <a:lvl7pPr marL="417703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7pPr>
            <a:lvl8pPr marL="481965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8pPr>
            <a:lvl9pPr marL="546227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9pPr>
          </a:lstStyle>
          <a:p>
            <a:pPr marL="0" marR="0" lvl="0" indent="0" algn="ctr" defTabSz="914400" rtl="0" eaLnBrk="0" fontAlgn="base" latinLnBrk="0" hangingPunct="0">
              <a:lnSpc>
                <a:spcPct val="100000"/>
              </a:lnSpc>
              <a:spcBef>
                <a:spcPts val="0"/>
              </a:spcBef>
              <a:spcAft>
                <a:spcPts val="0"/>
              </a:spcAft>
              <a:buClrTx/>
              <a:buSzTx/>
              <a:buFont typeface="Arial" panose="020B0604020202020204" pitchFamily="34" charset="0"/>
              <a:buNone/>
              <a:defRPr/>
            </a:pPr>
            <a:r>
              <a:rPr kumimoji="0" lang="zh-CN" altLang="en-US" sz="1515" b="0" i="0" u="none" strike="noStrike" kern="1200" cap="none" spc="0" normalizeH="0" baseline="0" noProof="0" dirty="0">
                <a:ln>
                  <a:noFill/>
                </a:ln>
                <a:solidFill>
                  <a:srgbClr val="000000">
                    <a:lumMod val="65000"/>
                    <a:lumOff val="35000"/>
                  </a:srgbClr>
                </a:solidFill>
                <a:effectLst/>
                <a:uLnTx/>
                <a:uFillTx/>
                <a:latin typeface="思源黑体 CN Bold"/>
                <a:ea typeface="思源黑体 CN Bold"/>
                <a:sym typeface="Noto Sans S Chinese Regular" panose="020B0500000000000000" pitchFamily="34" charset="-122"/>
              </a:rPr>
              <a:t>请添加你的标题</a:t>
            </a:r>
            <a:endParaRPr kumimoji="0" lang="zh-CN" altLang="en-US" sz="1515" b="0" i="0" u="none" strike="noStrike" kern="1200" cap="none" spc="0" normalizeH="0" baseline="0" noProof="0" dirty="0">
              <a:ln>
                <a:noFill/>
              </a:ln>
              <a:solidFill>
                <a:srgbClr val="000000">
                  <a:lumMod val="65000"/>
                  <a:lumOff val="35000"/>
                </a:srgbClr>
              </a:solidFill>
              <a:effectLst/>
              <a:uLnTx/>
              <a:uFillTx/>
              <a:latin typeface="思源黑体 CN Bold"/>
              <a:ea typeface="思源黑体 CN Bold"/>
              <a:sym typeface="Noto Sans S Chinese Regular" panose="020B0500000000000000" pitchFamily="34" charset="-122"/>
            </a:endParaRPr>
          </a:p>
        </p:txBody>
      </p:sp>
      <p:sp>
        <p:nvSpPr>
          <p:cNvPr id="38" name="Text box7"/>
          <p:cNvSpPr txBox="1"/>
          <p:nvPr/>
        </p:nvSpPr>
        <p:spPr>
          <a:xfrm>
            <a:off x="4906354" y="5830676"/>
            <a:ext cx="2264416" cy="548437"/>
          </a:xfrm>
          <a:prstGeom prst="rect">
            <a:avLst/>
          </a:prstGeom>
        </p:spPr>
        <p:txBody>
          <a:bodyPr vert="horz" lIns="0" tIns="0" rIns="0" bIns="0"/>
          <a:lstStyle>
            <a:lvl1pPr marL="0" indent="0" algn="r" rtl="0" eaLnBrk="0" fontAlgn="base" hangingPunct="0">
              <a:lnSpc>
                <a:spcPct val="150000"/>
              </a:lnSpc>
              <a:spcBef>
                <a:spcPts val="0"/>
              </a:spcBef>
              <a:spcAft>
                <a:spcPct val="0"/>
              </a:spcAft>
              <a:buFont typeface="Arial" panose="020B0604020202020204" pitchFamily="34" charset="0"/>
              <a:buNone/>
              <a:defRPr sz="1000" kern="1200" baseline="0">
                <a:solidFill>
                  <a:schemeClr val="tx1">
                    <a:lumMod val="50000"/>
                    <a:lumOff val="50000"/>
                  </a:schemeClr>
                </a:solidFill>
                <a:latin typeface="Lato Regular"/>
                <a:ea typeface="+mn-ea"/>
                <a:cs typeface="Lato Regular"/>
              </a:defRPr>
            </a:lvl1pPr>
            <a:lvl2pPr marL="1041400" indent="-400050" algn="l" rtl="0" eaLnBrk="0" fontAlgn="base" hangingPunct="0">
              <a:spcBef>
                <a:spcPct val="20000"/>
              </a:spcBef>
              <a:spcAft>
                <a:spcPct val="0"/>
              </a:spcAft>
              <a:buFont typeface="Arial" panose="020B0604020202020204" pitchFamily="34" charset="0"/>
              <a:buChar char="–"/>
              <a:defRPr sz="4000" kern="1200">
                <a:solidFill>
                  <a:schemeClr val="tx1"/>
                </a:solidFill>
                <a:latin typeface="+mn-lt"/>
                <a:ea typeface="+mn-ea"/>
                <a:cs typeface="+mn-cs"/>
              </a:defRPr>
            </a:lvl2pPr>
            <a:lvl3pPr marL="1605280" indent="-319405" algn="l" rtl="0" eaLnBrk="0" fontAlgn="base" hangingPunct="0">
              <a:spcBef>
                <a:spcPct val="20000"/>
              </a:spcBef>
              <a:spcAft>
                <a:spcPct val="0"/>
              </a:spcAft>
              <a:buFont typeface="Arial" panose="020B0604020202020204" pitchFamily="34" charset="0"/>
              <a:buChar char="•"/>
              <a:defRPr sz="3400" kern="1200">
                <a:solidFill>
                  <a:schemeClr val="tx1"/>
                </a:solidFill>
                <a:latin typeface="+mn-lt"/>
                <a:ea typeface="+mn-ea"/>
                <a:cs typeface="+mn-cs"/>
              </a:defRPr>
            </a:lvl3pPr>
            <a:lvl4pPr marL="2247900" indent="-319405"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4pPr>
            <a:lvl5pPr marL="2891155" indent="-319405"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5pPr>
            <a:lvl6pPr marL="353441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6pPr>
            <a:lvl7pPr marL="417703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7pPr>
            <a:lvl8pPr marL="481965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8pPr>
            <a:lvl9pPr marL="546227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9pPr>
          </a:lstStyle>
          <a:p>
            <a:pPr marL="0" marR="0" lvl="0" indent="0" algn="ctr" defTabSz="914400" rtl="0" eaLnBrk="0" fontAlgn="base" latinLnBrk="0" hangingPunct="0">
              <a:lnSpc>
                <a:spcPct val="150000"/>
              </a:lnSpc>
              <a:spcBef>
                <a:spcPts val="0"/>
              </a:spcBef>
              <a:spcAft>
                <a:spcPct val="0"/>
              </a:spcAft>
              <a:buClrTx/>
              <a:buSzTx/>
              <a:buFont typeface="Arial" panose="020B0604020202020204" pitchFamily="34" charset="0"/>
              <a:buNone/>
              <a:defRPr/>
            </a:pPr>
            <a:r>
              <a:rPr kumimoji="0" lang="zh-CN" altLang="en-US" sz="800" b="0" i="0" u="none" strike="noStrike" kern="1200" cap="none" spc="0" normalizeH="0" baseline="0" noProof="0" dirty="0">
                <a:ln>
                  <a:noFill/>
                </a:ln>
                <a:solidFill>
                  <a:srgbClr val="000000">
                    <a:lumMod val="65000"/>
                    <a:lumOff val="35000"/>
                  </a:srgbClr>
                </a:solidFill>
                <a:effectLst/>
                <a:uLnTx/>
                <a:uFillTx/>
                <a:latin typeface="思源黑体 CN ExtraLight"/>
                <a:ea typeface="思源黑体 CN ExtraLight"/>
                <a:cs typeface="+mn-ea"/>
                <a:sym typeface="Noto Sans S Chinese Regular" panose="020B0500000000000000" pitchFamily="34" charset="-122"/>
              </a:rPr>
              <a:t>请添加你的正文内容请添加你的正文内容</a:t>
            </a:r>
            <a:endParaRPr kumimoji="0" lang="en-US" altLang="zh-CN" sz="800" b="0" i="0" u="none" strike="noStrike" kern="1200" cap="none" spc="0" normalizeH="0" baseline="0" noProof="0" dirty="0">
              <a:ln>
                <a:noFill/>
              </a:ln>
              <a:solidFill>
                <a:srgbClr val="000000">
                  <a:lumMod val="65000"/>
                  <a:lumOff val="35000"/>
                </a:srgbClr>
              </a:solidFill>
              <a:effectLst/>
              <a:uLnTx/>
              <a:uFillTx/>
              <a:latin typeface="思源黑体 CN ExtraLight"/>
              <a:ea typeface="思源黑体 CN ExtraLight"/>
              <a:cs typeface="+mn-ea"/>
              <a:sym typeface="Noto Sans S Chinese Regular" panose="020B0500000000000000" pitchFamily="34" charset="-122"/>
            </a:endParaRPr>
          </a:p>
          <a:p>
            <a:pPr marL="0" marR="0" lvl="0" indent="0" algn="ctr" defTabSz="914400" rtl="0" eaLnBrk="0" fontAlgn="base" latinLnBrk="0" hangingPunct="0">
              <a:lnSpc>
                <a:spcPct val="150000"/>
              </a:lnSpc>
              <a:spcBef>
                <a:spcPts val="0"/>
              </a:spcBef>
              <a:spcAft>
                <a:spcPct val="0"/>
              </a:spcAft>
              <a:buClrTx/>
              <a:buSzTx/>
              <a:buFont typeface="Arial" panose="020B0604020202020204" pitchFamily="34" charset="0"/>
              <a:buNone/>
              <a:defRPr/>
            </a:pPr>
            <a:r>
              <a:rPr kumimoji="0" lang="zh-CN" altLang="en-US" sz="800" b="0" i="0" u="none" strike="noStrike" kern="1200" cap="none" spc="0" normalizeH="0" baseline="0" noProof="0" dirty="0">
                <a:ln>
                  <a:noFill/>
                </a:ln>
                <a:solidFill>
                  <a:srgbClr val="000000">
                    <a:lumMod val="65000"/>
                    <a:lumOff val="35000"/>
                  </a:srgbClr>
                </a:solidFill>
                <a:effectLst/>
                <a:uLnTx/>
                <a:uFillTx/>
                <a:latin typeface="思源黑体 CN ExtraLight"/>
                <a:ea typeface="思源黑体 CN ExtraLight"/>
                <a:cs typeface="+mn-ea"/>
                <a:sym typeface="Noto Sans S Chinese Regular" panose="020B0500000000000000" pitchFamily="34" charset="-122"/>
              </a:rPr>
              <a:t>请添加你的正文内容请添加你的正文内容</a:t>
            </a:r>
            <a:endParaRPr kumimoji="0" lang="en-GB" altLang="zh-CN" sz="800" b="0" i="0" u="none" strike="noStrike" kern="1200" cap="none" spc="0" normalizeH="0" baseline="0" noProof="0" dirty="0">
              <a:ln>
                <a:noFill/>
              </a:ln>
              <a:solidFill>
                <a:srgbClr val="000000">
                  <a:lumMod val="65000"/>
                  <a:lumOff val="35000"/>
                </a:srgbClr>
              </a:solidFill>
              <a:effectLst/>
              <a:uLnTx/>
              <a:uFillTx/>
              <a:latin typeface="思源黑体 CN ExtraLight"/>
              <a:ea typeface="思源黑体 CN ExtraLight"/>
              <a:cs typeface="+mn-ea"/>
              <a:sym typeface="Noto Sans S Chinese Regular" panose="020B0500000000000000" pitchFamily="34" charset="-122"/>
            </a:endParaRPr>
          </a:p>
          <a:p>
            <a:pPr marL="0" marR="0" lvl="0" indent="0" algn="ctr" defTabSz="914400" rtl="0" eaLnBrk="0" fontAlgn="base" latinLnBrk="0" hangingPunct="0">
              <a:lnSpc>
                <a:spcPct val="150000"/>
              </a:lnSpc>
              <a:spcBef>
                <a:spcPts val="0"/>
              </a:spcBef>
              <a:spcAft>
                <a:spcPct val="0"/>
              </a:spcAft>
              <a:buClrTx/>
              <a:buSzTx/>
              <a:buFont typeface="Arial" panose="020B0604020202020204" pitchFamily="34" charset="0"/>
              <a:buNone/>
              <a:defRPr/>
            </a:pPr>
            <a:r>
              <a:rPr kumimoji="0" lang="zh-CN" altLang="en-US" sz="800" b="0" i="0" u="none" strike="noStrike" kern="1200" cap="none" spc="0" normalizeH="0" baseline="0" noProof="0" dirty="0">
                <a:ln>
                  <a:noFill/>
                </a:ln>
                <a:solidFill>
                  <a:srgbClr val="000000">
                    <a:lumMod val="65000"/>
                    <a:lumOff val="35000"/>
                  </a:srgbClr>
                </a:solidFill>
                <a:effectLst/>
                <a:uLnTx/>
                <a:uFillTx/>
                <a:latin typeface="思源黑体 CN ExtraLight"/>
                <a:ea typeface="思源黑体 CN ExtraLight"/>
                <a:cs typeface="+mn-ea"/>
                <a:sym typeface="Noto Sans S Chinese Regular" panose="020B0500000000000000" pitchFamily="34" charset="-122"/>
              </a:rPr>
              <a:t>请添加你的正文内容请添加你的正文内容</a:t>
            </a:r>
            <a:endParaRPr kumimoji="0" lang="en-GB" altLang="zh-CN" sz="800" b="0" i="0" u="none" strike="noStrike" kern="1200" cap="none" spc="0" normalizeH="0" baseline="0" noProof="0" dirty="0">
              <a:ln>
                <a:noFill/>
              </a:ln>
              <a:solidFill>
                <a:srgbClr val="000000">
                  <a:lumMod val="65000"/>
                  <a:lumOff val="35000"/>
                </a:srgbClr>
              </a:solidFill>
              <a:effectLst/>
              <a:uLnTx/>
              <a:uFillTx/>
              <a:latin typeface="思源黑体 CN ExtraLight"/>
              <a:ea typeface="思源黑体 CN ExtraLight"/>
              <a:cs typeface="+mn-ea"/>
              <a:sym typeface="Noto Sans S Chinese Regular" panose="020B0500000000000000" pitchFamily="34" charset="-122"/>
            </a:endParaRPr>
          </a:p>
          <a:p>
            <a:pPr marL="0" marR="0" lvl="0" indent="0" algn="ctr" defTabSz="914400" rtl="0" eaLnBrk="0" fontAlgn="base" latinLnBrk="0" hangingPunct="0">
              <a:lnSpc>
                <a:spcPct val="150000"/>
              </a:lnSpc>
              <a:spcBef>
                <a:spcPts val="0"/>
              </a:spcBef>
              <a:spcAft>
                <a:spcPct val="0"/>
              </a:spcAft>
              <a:buClrTx/>
              <a:buSzTx/>
              <a:buFont typeface="Arial" panose="020B0604020202020204" pitchFamily="34" charset="0"/>
              <a:buNone/>
              <a:defRPr/>
            </a:pPr>
            <a:endParaRPr kumimoji="0" lang="en-GB" altLang="zh-CN" sz="800" b="0" i="0" u="none" strike="noStrike" kern="1200" cap="none" spc="0" normalizeH="0" baseline="0" noProof="0" dirty="0">
              <a:ln>
                <a:noFill/>
              </a:ln>
              <a:solidFill>
                <a:srgbClr val="000000">
                  <a:lumMod val="65000"/>
                  <a:lumOff val="35000"/>
                </a:srgbClr>
              </a:solidFill>
              <a:effectLst/>
              <a:uLnTx/>
              <a:uFillTx/>
              <a:latin typeface="思源黑体 CN ExtraLight"/>
              <a:ea typeface="思源黑体 CN ExtraLight"/>
              <a:cs typeface="+mn-ea"/>
              <a:sym typeface="Noto Sans S Chinese Regular" panose="020B0500000000000000" pitchFamily="34" charset="-122"/>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0"/>
          <p:cNvPicPr>
            <a:picLocks noChangeAspect="1"/>
          </p:cNvPicPr>
          <p:nvPr/>
        </p:nvPicPr>
        <p:blipFill rotWithShape="1">
          <a:blip r:embed="rId1" cstate="print">
            <a:extLst>
              <a:ext uri="{28A0092B-C50C-407E-A947-70E740481C1C}">
                <a14:useLocalDpi xmlns:a14="http://schemas.microsoft.com/office/drawing/2010/main" val="0"/>
              </a:ext>
            </a:extLst>
          </a:blip>
          <a:srcRect t="7813" b="7813"/>
          <a:stretch>
            <a:fillRect/>
          </a:stretch>
        </p:blipFill>
        <p:spPr>
          <a:xfrm>
            <a:off x="1074984" y="609917"/>
            <a:ext cx="10042032" cy="5648643"/>
          </a:xfrm>
          <a:prstGeom prst="rect">
            <a:avLst/>
          </a:prstGeom>
          <a:blipFill>
            <a:blip r:embed="rId2"/>
            <a:stretch>
              <a:fillRect/>
            </a:stretch>
          </a:blipFill>
          <a:effectLst>
            <a:outerShdw blurRad="190500" sx="102000" sy="102000" algn="ctr" rotWithShape="0">
              <a:prstClr val="black">
                <a:alpha val="26000"/>
              </a:prstClr>
            </a:outerShdw>
          </a:effectLst>
        </p:spPr>
      </p:pic>
      <p:sp>
        <p:nvSpPr>
          <p:cNvPr id="8" name="Text box0"/>
          <p:cNvSpPr txBox="1"/>
          <p:nvPr/>
        </p:nvSpPr>
        <p:spPr>
          <a:xfrm>
            <a:off x="7591496" y="132080"/>
            <a:ext cx="3525520" cy="369332"/>
          </a:xfrm>
          <a:prstGeom prst="rect">
            <a:avLst/>
          </a:prstGeom>
          <a:noFill/>
        </p:spPr>
        <p:txBody>
          <a:bodyPr wrap="square" rtlCol="0">
            <a:spAutoFit/>
          </a:bodyPr>
          <a:lstStyle/>
          <a:p>
            <a:pPr algn="r"/>
            <a:r>
              <a:rPr lang="en-US" altLang="zh-CN" b="1" i="1" spc="2000" dirty="0">
                <a:solidFill>
                  <a:schemeClr val="bg1">
                    <a:lumMod val="65000"/>
                  </a:schemeClr>
                </a:solidFill>
                <a:latin typeface="Arial" panose="020B0604020202020204" pitchFamily="34" charset="0"/>
                <a:ea typeface="微软雅黑" panose="020B0503020204020204" pitchFamily="34" charset="-122"/>
                <a:cs typeface="Arial" panose="020B0604020202020204" pitchFamily="34" charset="0"/>
                <a:sym typeface="Open Sans" panose="020B0606030504020204" pitchFamily="34" charset="0"/>
              </a:rPr>
              <a:t>201X.X.X</a:t>
            </a:r>
            <a:endParaRPr lang="zh-CN" altLang="en-US" b="1" i="1" spc="2000" dirty="0">
              <a:solidFill>
                <a:schemeClr val="bg1">
                  <a:lumMod val="65000"/>
                </a:schemeClr>
              </a:solidFill>
              <a:latin typeface="Arial" panose="020B0604020202020204" pitchFamily="34" charset="0"/>
              <a:ea typeface="微软雅黑" panose="020B0503020204020204" pitchFamily="34" charset="-122"/>
              <a:cs typeface="Arial" panose="020B0604020202020204" pitchFamily="34" charset="0"/>
              <a:sym typeface="Open Sans" panose="020B0606030504020204" pitchFamily="34" charset="0"/>
            </a:endParaRPr>
          </a:p>
        </p:txBody>
      </p:sp>
      <p:sp>
        <p:nvSpPr>
          <p:cNvPr id="19" name="AutoShape0"/>
          <p:cNvSpPr/>
          <p:nvPr/>
        </p:nvSpPr>
        <p:spPr>
          <a:xfrm>
            <a:off x="1074984" y="609917"/>
            <a:ext cx="10042032" cy="2819083"/>
          </a:xfrm>
          <a:prstGeom prst="rect">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Open Sans" panose="020B0606030504020204" pitchFamily="34" charset="0"/>
              <a:ea typeface="微软雅黑" panose="020B0503020204020204" pitchFamily="34" charset="-122"/>
              <a:sym typeface="Open Sans" panose="020B0606030504020204" pitchFamily="34" charset="0"/>
            </a:endParaRPr>
          </a:p>
        </p:txBody>
      </p:sp>
      <p:sp>
        <p:nvSpPr>
          <p:cNvPr id="15" name="AutoShape1"/>
          <p:cNvSpPr/>
          <p:nvPr/>
        </p:nvSpPr>
        <p:spPr>
          <a:xfrm>
            <a:off x="2052320" y="2179320"/>
            <a:ext cx="8097520" cy="2489200"/>
          </a:xfrm>
          <a:prstGeom prst="rect">
            <a:avLst/>
          </a:prstGeom>
          <a:solidFill>
            <a:srgbClr val="38B7B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Open Sans" panose="020B0606030504020204" pitchFamily="34" charset="0"/>
              <a:ea typeface="微软雅黑" panose="020B0503020204020204" pitchFamily="34" charset="-122"/>
              <a:sym typeface="Open Sans" panose="020B0606030504020204" pitchFamily="34" charset="0"/>
            </a:endParaRPr>
          </a:p>
        </p:txBody>
      </p:sp>
      <p:sp>
        <p:nvSpPr>
          <p:cNvPr id="16" name="Text box1"/>
          <p:cNvSpPr txBox="1"/>
          <p:nvPr/>
        </p:nvSpPr>
        <p:spPr>
          <a:xfrm>
            <a:off x="2453640" y="2321560"/>
            <a:ext cx="7284720" cy="1200329"/>
          </a:xfrm>
          <a:prstGeom prst="rect">
            <a:avLst/>
          </a:prstGeom>
          <a:noFill/>
        </p:spPr>
        <p:txBody>
          <a:bodyPr wrap="square" rtlCol="0">
            <a:spAutoFit/>
          </a:bodyPr>
          <a:lstStyle/>
          <a:p>
            <a:pPr algn="ctr"/>
            <a:r>
              <a:rPr lang="en-US" altLang="zh-CN" sz="7200" b="1" spc="1400" dirty="0">
                <a:solidFill>
                  <a:schemeClr val="bg1"/>
                </a:solidFill>
                <a:latin typeface="Arial" panose="020B0604020202020204" pitchFamily="34" charset="0"/>
                <a:ea typeface="微软雅黑" panose="020B0503020204020204" pitchFamily="34" charset="-122"/>
                <a:cs typeface="Arial" panose="020B0604020202020204" pitchFamily="34" charset="0"/>
                <a:sym typeface="Open Sans" panose="020B0606030504020204" pitchFamily="34" charset="0"/>
              </a:rPr>
              <a:t>THANK YOU</a:t>
            </a:r>
            <a:endParaRPr lang="zh-CN" altLang="en-US" sz="7200" b="1" spc="1400" dirty="0">
              <a:solidFill>
                <a:schemeClr val="bg1"/>
              </a:solidFill>
              <a:latin typeface="Arial" panose="020B0604020202020204" pitchFamily="34" charset="0"/>
              <a:ea typeface="微软雅黑" panose="020B0503020204020204" pitchFamily="34" charset="-122"/>
              <a:cs typeface="Arial" panose="020B0604020202020204" pitchFamily="34" charset="0"/>
              <a:sym typeface="Open Sans" panose="020B0606030504020204" pitchFamily="34" charset="0"/>
            </a:endParaRPr>
          </a:p>
        </p:txBody>
      </p:sp>
      <p:cxnSp>
        <p:nvCxnSpPr>
          <p:cNvPr id="17" name="Line0"/>
          <p:cNvCxnSpPr/>
          <p:nvPr/>
        </p:nvCxnSpPr>
        <p:spPr>
          <a:xfrm>
            <a:off x="2600960" y="3611880"/>
            <a:ext cx="6959600" cy="0"/>
          </a:xfrm>
          <a:prstGeom prst="line">
            <a:avLst/>
          </a:prstGeom>
          <a:ln w="476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8" name="Text box2"/>
          <p:cNvSpPr txBox="1"/>
          <p:nvPr/>
        </p:nvSpPr>
        <p:spPr>
          <a:xfrm>
            <a:off x="2834640" y="3884543"/>
            <a:ext cx="6522720" cy="400110"/>
          </a:xfrm>
          <a:prstGeom prst="rect">
            <a:avLst/>
          </a:prstGeom>
          <a:noFill/>
        </p:spPr>
        <p:txBody>
          <a:bodyPr wrap="square" rtlCol="0">
            <a:spAutoFit/>
          </a:bodyPr>
          <a:lstStyle/>
          <a:p>
            <a:pPr algn="ctr"/>
            <a:r>
              <a:rPr lang="zh-CN" altLang="en-US" sz="2000" b="1" spc="1200" dirty="0">
                <a:solidFill>
                  <a:schemeClr val="bg1"/>
                </a:solidFill>
                <a:latin typeface="Arial" panose="020B0604020202020204" pitchFamily="34" charset="0"/>
                <a:ea typeface="微软雅黑" panose="020B0503020204020204" pitchFamily="34" charset="-122"/>
                <a:cs typeface="Arial" panose="020B0604020202020204" pitchFamily="34" charset="0"/>
                <a:sym typeface="Open Sans" panose="020B0606030504020204" pitchFamily="34" charset="0"/>
              </a:rPr>
              <a:t>计划总结</a:t>
            </a:r>
            <a:r>
              <a:rPr lang="en-US" altLang="zh-CN" sz="2000" b="1" spc="1200" dirty="0">
                <a:solidFill>
                  <a:schemeClr val="bg1"/>
                </a:solidFill>
                <a:latin typeface="Arial" panose="020B0604020202020204" pitchFamily="34" charset="0"/>
                <a:ea typeface="微软雅黑" panose="020B0503020204020204" pitchFamily="34" charset="-122"/>
                <a:cs typeface="Arial" panose="020B0604020202020204" pitchFamily="34" charset="0"/>
                <a:sym typeface="Open Sans" panose="020B0606030504020204" pitchFamily="34" charset="0"/>
              </a:rPr>
              <a:t>/</a:t>
            </a:r>
            <a:r>
              <a:rPr lang="zh-CN" altLang="en-US" sz="2000" b="1" spc="1200" dirty="0">
                <a:solidFill>
                  <a:schemeClr val="bg1"/>
                </a:solidFill>
                <a:latin typeface="Arial" panose="020B0604020202020204" pitchFamily="34" charset="0"/>
                <a:ea typeface="微软雅黑" panose="020B0503020204020204" pitchFamily="34" charset="-122"/>
                <a:cs typeface="Arial" panose="020B0604020202020204" pitchFamily="34" charset="0"/>
                <a:sym typeface="Open Sans" panose="020B0606030504020204" pitchFamily="34" charset="0"/>
              </a:rPr>
              <a:t>工作汇报</a:t>
            </a:r>
            <a:r>
              <a:rPr lang="en-US" altLang="zh-CN" sz="2000" b="1" spc="1200" dirty="0">
                <a:solidFill>
                  <a:schemeClr val="bg1"/>
                </a:solidFill>
                <a:latin typeface="Arial" panose="020B0604020202020204" pitchFamily="34" charset="0"/>
                <a:ea typeface="微软雅黑" panose="020B0503020204020204" pitchFamily="34" charset="-122"/>
                <a:cs typeface="Arial" panose="020B0604020202020204" pitchFamily="34" charset="0"/>
                <a:sym typeface="Open Sans" panose="020B0606030504020204" pitchFamily="34" charset="0"/>
              </a:rPr>
              <a:t>/</a:t>
            </a:r>
            <a:r>
              <a:rPr lang="zh-CN" altLang="en-US" sz="2000" b="1" spc="1200" dirty="0">
                <a:solidFill>
                  <a:schemeClr val="bg1"/>
                </a:solidFill>
                <a:latin typeface="Arial" panose="020B0604020202020204" pitchFamily="34" charset="0"/>
                <a:ea typeface="微软雅黑" panose="020B0503020204020204" pitchFamily="34" charset="-122"/>
                <a:cs typeface="Arial" panose="020B0604020202020204" pitchFamily="34" charset="0"/>
                <a:sym typeface="Open Sans" panose="020B0606030504020204" pitchFamily="34" charset="0"/>
              </a:rPr>
              <a:t>商务通用汇报</a:t>
            </a:r>
            <a:endParaRPr lang="zh-CN" altLang="en-US" sz="2000" b="1" spc="1200" dirty="0">
              <a:solidFill>
                <a:schemeClr val="bg1"/>
              </a:solidFill>
              <a:latin typeface="Arial" panose="020B0604020202020204" pitchFamily="34" charset="0"/>
              <a:ea typeface="微软雅黑" panose="020B0503020204020204" pitchFamily="34" charset="-122"/>
              <a:cs typeface="Arial" panose="020B0604020202020204" pitchFamily="34" charset="0"/>
              <a:sym typeface="Open Sans" panose="020B0606030504020204" pitchFamily="34" charset="0"/>
            </a:endParaRPr>
          </a:p>
        </p:txBody>
      </p:sp>
      <p:sp>
        <p:nvSpPr>
          <p:cNvPr id="20" name="AutoShape2"/>
          <p:cNvSpPr/>
          <p:nvPr/>
        </p:nvSpPr>
        <p:spPr>
          <a:xfrm rot="5400000">
            <a:off x="5829300" y="5196840"/>
            <a:ext cx="533400" cy="533400"/>
          </a:xfrm>
          <a:prstGeom prst="ellipse">
            <a:avLst/>
          </a:prstGeom>
          <a:solidFill>
            <a:srgbClr val="FFC0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Open Sans" panose="020B0606030504020204" pitchFamily="34" charset="0"/>
              <a:ea typeface="微软雅黑" panose="020B0503020204020204" pitchFamily="34" charset="-122"/>
              <a:sym typeface="Open Sans" panose="020B0606030504020204" pitchFamily="34" charset="0"/>
            </a:endParaRPr>
          </a:p>
        </p:txBody>
      </p:sp>
      <p:sp>
        <p:nvSpPr>
          <p:cNvPr id="21" name="AutoShape3"/>
          <p:cNvSpPr/>
          <p:nvPr/>
        </p:nvSpPr>
        <p:spPr>
          <a:xfrm rot="5400000">
            <a:off x="5964725" y="5332265"/>
            <a:ext cx="262550" cy="262550"/>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Open Sans" panose="020B0606030504020204" pitchFamily="34" charset="0"/>
              <a:ea typeface="微软雅黑" panose="020B0503020204020204" pitchFamily="34" charset="-122"/>
              <a:sym typeface="Open Sans" panose="020B0606030504020204" pitchFamily="34" charset="0"/>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t="-9000" b="-9000"/>
          </a:stretch>
        </a:blipFill>
        <a:effectLst/>
      </p:bgPr>
    </p:bg>
    <p:spTree>
      <p:nvGrpSpPr>
        <p:cNvPr id="1" name=""/>
        <p:cNvGrpSpPr/>
        <p:nvPr/>
      </p:nvGrpSpPr>
      <p:grpSpPr>
        <a:xfrm>
          <a:off x="0" y="0"/>
          <a:ext cx="0" cy="0"/>
          <a:chOff x="0" y="0"/>
          <a:chExt cx="0" cy="0"/>
        </a:xfrm>
      </p:grpSpPr>
      <p:sp>
        <p:nvSpPr>
          <p:cNvPr id="3" name="Text box0"/>
          <p:cNvSpPr txBox="1"/>
          <p:nvPr/>
        </p:nvSpPr>
        <p:spPr>
          <a:xfrm>
            <a:off x="441960" y="487680"/>
            <a:ext cx="4343400" cy="769441"/>
          </a:xfrm>
          <a:prstGeom prst="rect">
            <a:avLst/>
          </a:prstGeom>
          <a:noFill/>
          <a:effectLst>
            <a:outerShdw blurRad="50800" dist="38100" dir="2700000" algn="tl" rotWithShape="0">
              <a:prstClr val="black">
                <a:alpha val="40000"/>
              </a:prstClr>
            </a:outerShdw>
          </a:effectLst>
        </p:spPr>
        <p:txBody>
          <a:bodyPr wrap="square" rtlCol="0">
            <a:spAutoFit/>
          </a:bodyPr>
          <a:lstStyle/>
          <a:p>
            <a:r>
              <a:rPr lang="en-US" altLang="zh-CN" sz="4400" b="1" spc="1000" dirty="0">
                <a:solidFill>
                  <a:schemeClr val="bg1"/>
                </a:solidFill>
                <a:latin typeface="Arial" panose="020B0604020202020204" pitchFamily="34" charset="0"/>
                <a:ea typeface="+mj-ea"/>
                <a:cs typeface="Arial" panose="020B0604020202020204" pitchFamily="34" charset="0"/>
                <a:sym typeface="Open Sans" panose="020B0606030504020204" pitchFamily="34" charset="0"/>
              </a:rPr>
              <a:t>CONTENTS</a:t>
            </a:r>
            <a:endParaRPr lang="zh-CN" altLang="en-US" sz="4400" b="1" spc="1000" dirty="0">
              <a:solidFill>
                <a:schemeClr val="bg1"/>
              </a:solidFill>
              <a:latin typeface="Arial" panose="020B0604020202020204" pitchFamily="34" charset="0"/>
              <a:ea typeface="+mj-ea"/>
              <a:cs typeface="Arial" panose="020B0604020202020204" pitchFamily="34" charset="0"/>
              <a:sym typeface="Open Sans" panose="020B0606030504020204" pitchFamily="34" charset="0"/>
            </a:endParaRPr>
          </a:p>
        </p:txBody>
      </p:sp>
      <p:cxnSp>
        <p:nvCxnSpPr>
          <p:cNvPr id="4" name="Line0"/>
          <p:cNvCxnSpPr>
            <a:stCxn id="3" idx="3"/>
          </p:cNvCxnSpPr>
          <p:nvPr/>
        </p:nvCxnSpPr>
        <p:spPr>
          <a:xfrm>
            <a:off x="4785360" y="872401"/>
            <a:ext cx="6758940" cy="11232"/>
          </a:xfrm>
          <a:prstGeom prst="line">
            <a:avLst/>
          </a:prstGeom>
          <a:ln w="25400">
            <a:solidFill>
              <a:schemeClr val="bg1"/>
            </a:solidFill>
            <a:prstDash val="lgDash"/>
          </a:ln>
        </p:spPr>
        <p:style>
          <a:lnRef idx="1">
            <a:schemeClr val="accent1"/>
          </a:lnRef>
          <a:fillRef idx="0">
            <a:schemeClr val="accent1"/>
          </a:fillRef>
          <a:effectRef idx="0">
            <a:schemeClr val="accent1"/>
          </a:effectRef>
          <a:fontRef idx="minor">
            <a:schemeClr val="tx1"/>
          </a:fontRef>
        </p:style>
      </p:cxnSp>
      <p:sp>
        <p:nvSpPr>
          <p:cNvPr id="7" name="AutoShape0"/>
          <p:cNvSpPr/>
          <p:nvPr/>
        </p:nvSpPr>
        <p:spPr>
          <a:xfrm>
            <a:off x="441960" y="1442720"/>
            <a:ext cx="11308080" cy="4937760"/>
          </a:xfrm>
          <a:prstGeom prst="rect">
            <a:avLst/>
          </a:prstGeom>
          <a:solidFill>
            <a:schemeClr val="bg1"/>
          </a:solidFill>
          <a:ln w="25400">
            <a:solidFill>
              <a:srgbClr val="2591B1"/>
            </a:solidFill>
          </a:ln>
          <a:effectLst>
            <a:outerShdw blurRad="228600" dist="38100" dir="2700000" algn="tl" rotWithShape="0">
              <a:prstClr val="black">
                <a:alpha val="3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sym typeface="Open Sans" panose="020B0606030504020204" pitchFamily="34" charset="0"/>
            </a:endParaRPr>
          </a:p>
        </p:txBody>
      </p:sp>
      <p:sp useBgFill="1">
        <p:nvSpPr>
          <p:cNvPr id="25" name="AutoShape1"/>
          <p:cNvSpPr/>
          <p:nvPr/>
        </p:nvSpPr>
        <p:spPr>
          <a:xfrm>
            <a:off x="1028700" y="2584373"/>
            <a:ext cx="721360" cy="72136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latin typeface="+mj-ea"/>
                <a:ea typeface="+mj-ea"/>
                <a:sym typeface="Open Sans" panose="020B0606030504020204" pitchFamily="34" charset="0"/>
              </a:rPr>
              <a:t>01</a:t>
            </a:r>
            <a:endParaRPr lang="zh-CN" altLang="en-US" sz="1400" dirty="0">
              <a:latin typeface="+mj-ea"/>
              <a:ea typeface="+mj-ea"/>
              <a:sym typeface="Open Sans" panose="020B0606030504020204" pitchFamily="34" charset="0"/>
            </a:endParaRPr>
          </a:p>
        </p:txBody>
      </p:sp>
      <p:sp useBgFill="1">
        <p:nvSpPr>
          <p:cNvPr id="21" name="AutoShape2"/>
          <p:cNvSpPr/>
          <p:nvPr/>
        </p:nvSpPr>
        <p:spPr>
          <a:xfrm>
            <a:off x="6631940" y="4523342"/>
            <a:ext cx="721360" cy="72136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latin typeface="+mj-ea"/>
                <a:ea typeface="+mj-ea"/>
                <a:sym typeface="Open Sans" panose="020B0606030504020204" pitchFamily="34" charset="0"/>
              </a:rPr>
              <a:t>04</a:t>
            </a:r>
            <a:endParaRPr lang="zh-CN" altLang="en-US" sz="1400" dirty="0">
              <a:latin typeface="+mj-ea"/>
              <a:ea typeface="+mj-ea"/>
              <a:sym typeface="Open Sans" panose="020B0606030504020204" pitchFamily="34" charset="0"/>
            </a:endParaRPr>
          </a:p>
        </p:txBody>
      </p:sp>
      <p:sp useBgFill="1">
        <p:nvSpPr>
          <p:cNvPr id="17" name="AutoShape3"/>
          <p:cNvSpPr/>
          <p:nvPr/>
        </p:nvSpPr>
        <p:spPr>
          <a:xfrm>
            <a:off x="1028700" y="4523342"/>
            <a:ext cx="721360" cy="72136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latin typeface="+mj-ea"/>
                <a:ea typeface="+mj-ea"/>
                <a:sym typeface="Open Sans" panose="020B0606030504020204" pitchFamily="34" charset="0"/>
              </a:rPr>
              <a:t>03</a:t>
            </a:r>
            <a:endParaRPr lang="zh-CN" altLang="en-US" sz="1400" dirty="0">
              <a:latin typeface="+mj-ea"/>
              <a:ea typeface="+mj-ea"/>
              <a:sym typeface="Open Sans" panose="020B0606030504020204" pitchFamily="34" charset="0"/>
            </a:endParaRPr>
          </a:p>
        </p:txBody>
      </p:sp>
      <p:sp useBgFill="1">
        <p:nvSpPr>
          <p:cNvPr id="13" name="AutoShape4"/>
          <p:cNvSpPr/>
          <p:nvPr/>
        </p:nvSpPr>
        <p:spPr>
          <a:xfrm>
            <a:off x="6631940" y="2578498"/>
            <a:ext cx="721360" cy="72136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latin typeface="+mj-ea"/>
                <a:ea typeface="+mj-ea"/>
                <a:sym typeface="Open Sans" panose="020B0606030504020204" pitchFamily="34" charset="0"/>
              </a:rPr>
              <a:t>02</a:t>
            </a:r>
            <a:endParaRPr lang="zh-CN" altLang="en-US" sz="1400" dirty="0">
              <a:latin typeface="+mj-ea"/>
              <a:ea typeface="+mj-ea"/>
              <a:sym typeface="Open Sans" panose="020B0606030504020204" pitchFamily="34" charset="0"/>
            </a:endParaRPr>
          </a:p>
        </p:txBody>
      </p:sp>
      <p:sp>
        <p:nvSpPr>
          <p:cNvPr id="29" name="Text box1"/>
          <p:cNvSpPr txBox="1"/>
          <p:nvPr/>
        </p:nvSpPr>
        <p:spPr>
          <a:xfrm>
            <a:off x="2060085" y="2670614"/>
            <a:ext cx="3565463" cy="294347"/>
          </a:xfrm>
          <a:prstGeom prst="rect">
            <a:avLst/>
          </a:prstGeom>
          <a:noFill/>
        </p:spPr>
        <p:txBody>
          <a:bodyPr wrap="none" lIns="0" tIns="0" rIns="0" bIns="0" anchor="b" anchorCtr="0">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srgbClr val="FE5F44"/>
                </a:solidFill>
                <a:effectLst/>
                <a:uLnTx/>
                <a:uFillTx/>
                <a:latin typeface="等线" panose="02010600030101010101" charset="-122"/>
                <a:ea typeface="思源黑体 CN ExtraLight"/>
                <a:cs typeface="+mn-ea"/>
                <a:sym typeface="+mn-lt"/>
              </a:rPr>
              <a:t>请添加你的标题</a:t>
            </a:r>
            <a:endParaRPr kumimoji="0" lang="zh-CN" altLang="en-US" sz="2800" b="1" i="0" u="none" strike="noStrike" kern="1200" cap="none" spc="0" normalizeH="0" baseline="0" noProof="0" dirty="0">
              <a:ln>
                <a:noFill/>
              </a:ln>
              <a:solidFill>
                <a:srgbClr val="FE5F44"/>
              </a:solidFill>
              <a:effectLst/>
              <a:uLnTx/>
              <a:uFillTx/>
              <a:latin typeface="等线" panose="02010600030101010101" charset="-122"/>
              <a:ea typeface="思源黑体 CN ExtraLight"/>
              <a:cs typeface="+mn-ea"/>
              <a:sym typeface="+mn-lt"/>
            </a:endParaRPr>
          </a:p>
        </p:txBody>
      </p:sp>
      <p:sp>
        <p:nvSpPr>
          <p:cNvPr id="30" name="Text box2"/>
          <p:cNvSpPr txBox="1"/>
          <p:nvPr/>
        </p:nvSpPr>
        <p:spPr>
          <a:xfrm>
            <a:off x="2065564" y="2986591"/>
            <a:ext cx="3565463" cy="272555"/>
          </a:xfrm>
          <a:prstGeom prst="rect">
            <a:avLst/>
          </a:prstGeom>
        </p:spPr>
        <p:txBody>
          <a:bodyPr vert="horz" wrap="square" lIns="0" tIns="0" rIns="0" bIns="0" anchor="ctr" anchorCtr="0">
            <a:normAutofit/>
          </a:bodyPr>
          <a:lstStyle/>
          <a:p>
            <a:pPr marL="0" marR="0" lvl="0" indent="0" algn="l" defTabSz="914400" rtl="0" eaLnBrk="1" fontAlgn="auto" latinLnBrk="0" hangingPunct="1">
              <a:lnSpc>
                <a:spcPts val="2000"/>
              </a:lnSpc>
              <a:spcBef>
                <a:spcPts val="0"/>
              </a:spcBef>
              <a:spcAft>
                <a:spcPts val="0"/>
              </a:spcAft>
              <a:buClrTx/>
              <a:buSzTx/>
              <a:buFontTx/>
              <a:buNone/>
              <a:defRPr/>
            </a:pPr>
            <a:r>
              <a:rPr kumimoji="0" lang="zh-CN" altLang="en-US" sz="1400" b="0" i="0" u="none" strike="noStrike" kern="1200" cap="none" spc="0" normalizeH="0" baseline="0" noProof="0" dirty="0">
                <a:ln>
                  <a:noFill/>
                </a:ln>
                <a:solidFill>
                  <a:srgbClr val="FFFFFF">
                    <a:lumMod val="50000"/>
                  </a:srgbClr>
                </a:solidFill>
                <a:effectLst/>
                <a:uLnTx/>
                <a:uFillTx/>
                <a:latin typeface="等线" panose="02010600030101010101" charset="-122"/>
                <a:ea typeface="思源黑体 CN ExtraLight"/>
                <a:cs typeface="+mn-ea"/>
                <a:sym typeface="+mn-lt"/>
              </a:rPr>
              <a:t>请添加你的正文内容</a:t>
            </a:r>
            <a:endParaRPr kumimoji="0" lang="zh-CN" altLang="en-US" sz="1400" b="0" i="0" u="none" strike="noStrike" kern="1200" cap="none" spc="0" normalizeH="0" baseline="0" noProof="0" dirty="0">
              <a:ln>
                <a:noFill/>
              </a:ln>
              <a:solidFill>
                <a:srgbClr val="FFFFFF">
                  <a:lumMod val="50000"/>
                </a:srgbClr>
              </a:solidFill>
              <a:effectLst/>
              <a:uLnTx/>
              <a:uFillTx/>
              <a:latin typeface="等线" panose="02010600030101010101" charset="-122"/>
              <a:ea typeface="思源黑体 CN ExtraLight"/>
              <a:cs typeface="+mn-ea"/>
              <a:sym typeface="+mn-lt"/>
            </a:endParaRPr>
          </a:p>
        </p:txBody>
      </p:sp>
      <p:sp>
        <p:nvSpPr>
          <p:cNvPr id="31" name="Text box3"/>
          <p:cNvSpPr txBox="1"/>
          <p:nvPr/>
        </p:nvSpPr>
        <p:spPr>
          <a:xfrm>
            <a:off x="2060085" y="4655843"/>
            <a:ext cx="3565463" cy="294347"/>
          </a:xfrm>
          <a:prstGeom prst="rect">
            <a:avLst/>
          </a:prstGeom>
          <a:noFill/>
        </p:spPr>
        <p:txBody>
          <a:bodyPr wrap="none" lIns="0" tIns="0" rIns="0" bIns="0" anchor="b" anchorCtr="0">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srgbClr val="FE5F44"/>
                </a:solidFill>
                <a:effectLst/>
                <a:uLnTx/>
                <a:uFillTx/>
                <a:latin typeface="等线" panose="02010600030101010101" charset="-122"/>
                <a:ea typeface="思源黑体 CN ExtraLight"/>
                <a:cs typeface="+mn-ea"/>
                <a:sym typeface="+mn-lt"/>
              </a:rPr>
              <a:t>请添加你的标题</a:t>
            </a:r>
            <a:endParaRPr kumimoji="0" lang="zh-CN" altLang="en-US" sz="2800" b="1" i="0" u="none" strike="noStrike" kern="1200" cap="none" spc="0" normalizeH="0" baseline="0" noProof="0" dirty="0">
              <a:ln>
                <a:noFill/>
              </a:ln>
              <a:solidFill>
                <a:srgbClr val="FE5F44"/>
              </a:solidFill>
              <a:effectLst/>
              <a:uLnTx/>
              <a:uFillTx/>
              <a:latin typeface="等线" panose="02010600030101010101" charset="-122"/>
              <a:ea typeface="思源黑体 CN ExtraLight"/>
              <a:cs typeface="+mn-ea"/>
              <a:sym typeface="+mn-lt"/>
            </a:endParaRPr>
          </a:p>
        </p:txBody>
      </p:sp>
      <p:sp>
        <p:nvSpPr>
          <p:cNvPr id="32" name="Text box4"/>
          <p:cNvSpPr txBox="1"/>
          <p:nvPr/>
        </p:nvSpPr>
        <p:spPr>
          <a:xfrm>
            <a:off x="2065564" y="4971820"/>
            <a:ext cx="3565463" cy="272555"/>
          </a:xfrm>
          <a:prstGeom prst="rect">
            <a:avLst/>
          </a:prstGeom>
        </p:spPr>
        <p:txBody>
          <a:bodyPr vert="horz" wrap="square" lIns="0" tIns="0" rIns="0" bIns="0" anchor="ctr" anchorCtr="0">
            <a:normAutofit/>
          </a:bodyPr>
          <a:lstStyle/>
          <a:p>
            <a:pPr marL="0" marR="0" lvl="0" indent="0" algn="l" defTabSz="914400" rtl="0" eaLnBrk="1" fontAlgn="auto" latinLnBrk="0" hangingPunct="1">
              <a:lnSpc>
                <a:spcPts val="2000"/>
              </a:lnSpc>
              <a:spcBef>
                <a:spcPts val="0"/>
              </a:spcBef>
              <a:spcAft>
                <a:spcPts val="0"/>
              </a:spcAft>
              <a:buClrTx/>
              <a:buSzTx/>
              <a:buFontTx/>
              <a:buNone/>
              <a:defRPr/>
            </a:pPr>
            <a:r>
              <a:rPr kumimoji="0" lang="zh-CN" altLang="en-US" sz="1400" b="0" i="0" u="none" strike="noStrike" kern="1200" cap="none" spc="0" normalizeH="0" baseline="0" noProof="0" dirty="0">
                <a:ln>
                  <a:noFill/>
                </a:ln>
                <a:solidFill>
                  <a:srgbClr val="FFFFFF">
                    <a:lumMod val="50000"/>
                  </a:srgbClr>
                </a:solidFill>
                <a:effectLst/>
                <a:uLnTx/>
                <a:uFillTx/>
                <a:latin typeface="等线" panose="02010600030101010101" charset="-122"/>
                <a:ea typeface="思源黑体 CN ExtraLight"/>
                <a:cs typeface="+mn-ea"/>
                <a:sym typeface="+mn-lt"/>
              </a:rPr>
              <a:t>请添加你的正文内容</a:t>
            </a:r>
            <a:endParaRPr kumimoji="0" lang="zh-CN" altLang="en-US" sz="1400" b="0" i="0" u="none" strike="noStrike" kern="1200" cap="none" spc="0" normalizeH="0" baseline="0" noProof="0" dirty="0">
              <a:ln>
                <a:noFill/>
              </a:ln>
              <a:solidFill>
                <a:srgbClr val="FFFFFF">
                  <a:lumMod val="50000"/>
                </a:srgbClr>
              </a:solidFill>
              <a:effectLst/>
              <a:uLnTx/>
              <a:uFillTx/>
              <a:latin typeface="等线" panose="02010600030101010101" charset="-122"/>
              <a:ea typeface="思源黑体 CN ExtraLight"/>
              <a:cs typeface="+mn-ea"/>
              <a:sym typeface="+mn-lt"/>
            </a:endParaRPr>
          </a:p>
        </p:txBody>
      </p:sp>
      <p:sp>
        <p:nvSpPr>
          <p:cNvPr id="33" name="Text box5"/>
          <p:cNvSpPr txBox="1"/>
          <p:nvPr/>
        </p:nvSpPr>
        <p:spPr>
          <a:xfrm>
            <a:off x="7720963" y="2670614"/>
            <a:ext cx="3565463" cy="294347"/>
          </a:xfrm>
          <a:prstGeom prst="rect">
            <a:avLst/>
          </a:prstGeom>
          <a:noFill/>
        </p:spPr>
        <p:txBody>
          <a:bodyPr wrap="none" lIns="0" tIns="0" rIns="0" bIns="0" anchor="b" anchorCtr="0">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srgbClr val="FE5F44"/>
                </a:solidFill>
                <a:effectLst/>
                <a:uLnTx/>
                <a:uFillTx/>
                <a:latin typeface="等线" panose="02010600030101010101" charset="-122"/>
                <a:ea typeface="思源黑体 CN ExtraLight"/>
                <a:cs typeface="+mn-ea"/>
                <a:sym typeface="+mn-lt"/>
              </a:rPr>
              <a:t>请添加你的标题</a:t>
            </a:r>
            <a:endParaRPr kumimoji="0" lang="zh-CN" altLang="en-US" sz="2800" b="1" i="0" u="none" strike="noStrike" kern="1200" cap="none" spc="0" normalizeH="0" baseline="0" noProof="0" dirty="0">
              <a:ln>
                <a:noFill/>
              </a:ln>
              <a:solidFill>
                <a:srgbClr val="FE5F44"/>
              </a:solidFill>
              <a:effectLst/>
              <a:uLnTx/>
              <a:uFillTx/>
              <a:latin typeface="等线" panose="02010600030101010101" charset="-122"/>
              <a:ea typeface="思源黑体 CN ExtraLight"/>
              <a:cs typeface="+mn-ea"/>
              <a:sym typeface="+mn-lt"/>
            </a:endParaRPr>
          </a:p>
        </p:txBody>
      </p:sp>
      <p:sp>
        <p:nvSpPr>
          <p:cNvPr id="34" name="Text box6"/>
          <p:cNvSpPr txBox="1"/>
          <p:nvPr/>
        </p:nvSpPr>
        <p:spPr>
          <a:xfrm>
            <a:off x="7726442" y="2986591"/>
            <a:ext cx="3565463" cy="272555"/>
          </a:xfrm>
          <a:prstGeom prst="rect">
            <a:avLst/>
          </a:prstGeom>
        </p:spPr>
        <p:txBody>
          <a:bodyPr vert="horz" wrap="square" lIns="0" tIns="0" rIns="0" bIns="0" anchor="ctr" anchorCtr="0">
            <a:normAutofit/>
          </a:bodyPr>
          <a:lstStyle/>
          <a:p>
            <a:pPr marL="0" marR="0" lvl="0" indent="0" algn="l" defTabSz="914400" rtl="0" eaLnBrk="1" fontAlgn="auto" latinLnBrk="0" hangingPunct="1">
              <a:lnSpc>
                <a:spcPts val="2000"/>
              </a:lnSpc>
              <a:spcBef>
                <a:spcPts val="0"/>
              </a:spcBef>
              <a:spcAft>
                <a:spcPts val="0"/>
              </a:spcAft>
              <a:buClrTx/>
              <a:buSzTx/>
              <a:buFontTx/>
              <a:buNone/>
              <a:defRPr/>
            </a:pPr>
            <a:r>
              <a:rPr kumimoji="0" lang="zh-CN" altLang="en-US" sz="1400" b="0" i="0" u="none" strike="noStrike" kern="1200" cap="none" spc="0" normalizeH="0" baseline="0" noProof="0" dirty="0">
                <a:ln>
                  <a:noFill/>
                </a:ln>
                <a:solidFill>
                  <a:srgbClr val="FFFFFF">
                    <a:lumMod val="50000"/>
                  </a:srgbClr>
                </a:solidFill>
                <a:effectLst/>
                <a:uLnTx/>
                <a:uFillTx/>
                <a:latin typeface="等线" panose="02010600030101010101" charset="-122"/>
                <a:ea typeface="思源黑体 CN ExtraLight"/>
                <a:cs typeface="+mn-ea"/>
                <a:sym typeface="+mn-lt"/>
              </a:rPr>
              <a:t>请添加你的正文内容</a:t>
            </a:r>
            <a:endParaRPr kumimoji="0" lang="zh-CN" altLang="en-US" sz="1400" b="0" i="0" u="none" strike="noStrike" kern="1200" cap="none" spc="0" normalizeH="0" baseline="0" noProof="0" dirty="0">
              <a:ln>
                <a:noFill/>
              </a:ln>
              <a:solidFill>
                <a:srgbClr val="FFFFFF">
                  <a:lumMod val="50000"/>
                </a:srgbClr>
              </a:solidFill>
              <a:effectLst/>
              <a:uLnTx/>
              <a:uFillTx/>
              <a:latin typeface="等线" panose="02010600030101010101" charset="-122"/>
              <a:ea typeface="思源黑体 CN ExtraLight"/>
              <a:cs typeface="+mn-ea"/>
              <a:sym typeface="+mn-lt"/>
            </a:endParaRPr>
          </a:p>
        </p:txBody>
      </p:sp>
      <p:sp>
        <p:nvSpPr>
          <p:cNvPr id="35" name="Text box7"/>
          <p:cNvSpPr txBox="1"/>
          <p:nvPr/>
        </p:nvSpPr>
        <p:spPr>
          <a:xfrm>
            <a:off x="7720963" y="4655843"/>
            <a:ext cx="3565463" cy="294347"/>
          </a:xfrm>
          <a:prstGeom prst="rect">
            <a:avLst/>
          </a:prstGeom>
          <a:noFill/>
        </p:spPr>
        <p:txBody>
          <a:bodyPr wrap="none" lIns="0" tIns="0" rIns="0" bIns="0" anchor="b" anchorCtr="0">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srgbClr val="FE5F44"/>
                </a:solidFill>
                <a:effectLst/>
                <a:uLnTx/>
                <a:uFillTx/>
                <a:latin typeface="等线" panose="02010600030101010101" charset="-122"/>
                <a:ea typeface="思源黑体 CN ExtraLight"/>
                <a:cs typeface="+mn-ea"/>
                <a:sym typeface="+mn-lt"/>
              </a:rPr>
              <a:t>请添加你的标题</a:t>
            </a:r>
            <a:endParaRPr kumimoji="0" lang="zh-CN" altLang="en-US" sz="2800" b="1" i="0" u="none" strike="noStrike" kern="1200" cap="none" spc="0" normalizeH="0" baseline="0" noProof="0" dirty="0">
              <a:ln>
                <a:noFill/>
              </a:ln>
              <a:solidFill>
                <a:srgbClr val="FE5F44"/>
              </a:solidFill>
              <a:effectLst/>
              <a:uLnTx/>
              <a:uFillTx/>
              <a:latin typeface="等线" panose="02010600030101010101" charset="-122"/>
              <a:ea typeface="思源黑体 CN ExtraLight"/>
              <a:cs typeface="+mn-ea"/>
              <a:sym typeface="+mn-lt"/>
            </a:endParaRPr>
          </a:p>
        </p:txBody>
      </p:sp>
      <p:sp>
        <p:nvSpPr>
          <p:cNvPr id="36" name="Text box8"/>
          <p:cNvSpPr txBox="1"/>
          <p:nvPr/>
        </p:nvSpPr>
        <p:spPr>
          <a:xfrm>
            <a:off x="7726442" y="4971820"/>
            <a:ext cx="3565463" cy="272555"/>
          </a:xfrm>
          <a:prstGeom prst="rect">
            <a:avLst/>
          </a:prstGeom>
        </p:spPr>
        <p:txBody>
          <a:bodyPr vert="horz" wrap="square" lIns="0" tIns="0" rIns="0" bIns="0" anchor="ctr" anchorCtr="0">
            <a:normAutofit/>
          </a:bodyPr>
          <a:lstStyle/>
          <a:p>
            <a:pPr marL="0" marR="0" lvl="0" indent="0" algn="l" defTabSz="914400" rtl="0" eaLnBrk="1" fontAlgn="auto" latinLnBrk="0" hangingPunct="1">
              <a:lnSpc>
                <a:spcPts val="2000"/>
              </a:lnSpc>
              <a:spcBef>
                <a:spcPts val="0"/>
              </a:spcBef>
              <a:spcAft>
                <a:spcPts val="0"/>
              </a:spcAft>
              <a:buClrTx/>
              <a:buSzTx/>
              <a:buFontTx/>
              <a:buNone/>
              <a:defRPr/>
            </a:pPr>
            <a:r>
              <a:rPr kumimoji="0" lang="zh-CN" altLang="en-US" sz="1400" b="0" i="0" u="none" strike="noStrike" kern="1200" cap="none" spc="0" normalizeH="0" baseline="0" noProof="0" dirty="0">
                <a:ln>
                  <a:noFill/>
                </a:ln>
                <a:solidFill>
                  <a:srgbClr val="FFFFFF">
                    <a:lumMod val="50000"/>
                  </a:srgbClr>
                </a:solidFill>
                <a:effectLst/>
                <a:uLnTx/>
                <a:uFillTx/>
                <a:latin typeface="等线" panose="02010600030101010101" charset="-122"/>
                <a:ea typeface="思源黑体 CN ExtraLight"/>
                <a:cs typeface="+mn-ea"/>
                <a:sym typeface="+mn-lt"/>
              </a:rPr>
              <a:t>请添加你的正文内容</a:t>
            </a:r>
            <a:endParaRPr kumimoji="0" lang="zh-CN" altLang="en-US" sz="1400" b="0" i="0" u="none" strike="noStrike" kern="1200" cap="none" spc="0" normalizeH="0" baseline="0" noProof="0" dirty="0">
              <a:ln>
                <a:noFill/>
              </a:ln>
              <a:solidFill>
                <a:srgbClr val="FFFFFF">
                  <a:lumMod val="50000"/>
                </a:srgbClr>
              </a:solidFill>
              <a:effectLst/>
              <a:uLnTx/>
              <a:uFillTx/>
              <a:latin typeface="等线" panose="02010600030101010101" charset="-122"/>
              <a:ea typeface="思源黑体 CN ExtraLight"/>
              <a:cs typeface="+mn-ea"/>
              <a:sym typeface="+mn-lt"/>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t="-9000" b="-9000"/>
          </a:stretch>
        </a:blipFill>
        <a:effectLst/>
      </p:bgPr>
    </p:bg>
    <p:spTree>
      <p:nvGrpSpPr>
        <p:cNvPr id="1" name=""/>
        <p:cNvGrpSpPr/>
        <p:nvPr/>
      </p:nvGrpSpPr>
      <p:grpSpPr>
        <a:xfrm>
          <a:off x="0" y="0"/>
          <a:ext cx="0" cy="0"/>
          <a:chOff x="0" y="0"/>
          <a:chExt cx="0" cy="0"/>
        </a:xfrm>
      </p:grpSpPr>
      <p:sp>
        <p:nvSpPr>
          <p:cNvPr id="2" name="AutoShape0"/>
          <p:cNvSpPr/>
          <p:nvPr/>
        </p:nvSpPr>
        <p:spPr>
          <a:xfrm>
            <a:off x="0" y="0"/>
            <a:ext cx="6096000" cy="6858000"/>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Open Sans" panose="020B0606030504020204" pitchFamily="34" charset="0"/>
              <a:ea typeface="微软雅黑" panose="020B0503020204020204" pitchFamily="34" charset="-122"/>
              <a:sym typeface="Open Sans" panose="020B0606030504020204" pitchFamily="34" charset="0"/>
            </a:endParaRPr>
          </a:p>
        </p:txBody>
      </p:sp>
      <p:sp>
        <p:nvSpPr>
          <p:cNvPr id="3" name="Text box0"/>
          <p:cNvSpPr txBox="1"/>
          <p:nvPr/>
        </p:nvSpPr>
        <p:spPr>
          <a:xfrm>
            <a:off x="2143760" y="1747927"/>
            <a:ext cx="7919720" cy="1862048"/>
          </a:xfrm>
          <a:prstGeom prst="rect">
            <a:avLst/>
          </a:prstGeom>
          <a:noFill/>
        </p:spPr>
        <p:txBody>
          <a:bodyPr wrap="square" rtlCol="0">
            <a:spAutoFit/>
          </a:bodyPr>
          <a:lstStyle/>
          <a:p>
            <a:pPr algn="ctr"/>
            <a:r>
              <a:rPr lang="en-US" altLang="zh-CN" sz="11500" b="1" spc="600" dirty="0">
                <a:solidFill>
                  <a:schemeClr val="tx1">
                    <a:lumMod val="75000"/>
                    <a:lumOff val="25000"/>
                  </a:schemeClr>
                </a:solidFill>
                <a:effectLst>
                  <a:outerShdw blurRad="114300" sx="102000" sy="102000" algn="ctr" rotWithShape="0">
                    <a:prstClr val="black">
                      <a:alpha val="34000"/>
                    </a:prstClr>
                  </a:outerShdw>
                </a:effectLst>
                <a:latin typeface="Arial" panose="020B0604020202020204" pitchFamily="34" charset="0"/>
                <a:ea typeface="微软雅黑" panose="020B0503020204020204" pitchFamily="34" charset="-122"/>
                <a:cs typeface="Arial" panose="020B0604020202020204" pitchFamily="34" charset="0"/>
                <a:sym typeface="Open Sans" panose="020B0606030504020204" pitchFamily="34" charset="0"/>
              </a:rPr>
              <a:t>Part </a:t>
            </a:r>
            <a:r>
              <a:rPr lang="en-US" altLang="zh-CN" sz="11500" b="1" spc="600" dirty="0">
                <a:solidFill>
                  <a:schemeClr val="bg1"/>
                </a:solidFill>
                <a:effectLst>
                  <a:outerShdw blurRad="114300" sx="102000" sy="102000" algn="ctr" rotWithShape="0">
                    <a:prstClr val="black">
                      <a:alpha val="34000"/>
                    </a:prstClr>
                  </a:outerShdw>
                </a:effectLst>
                <a:latin typeface="Arial" panose="020B0604020202020204" pitchFamily="34" charset="0"/>
                <a:ea typeface="微软雅黑" panose="020B0503020204020204" pitchFamily="34" charset="-122"/>
                <a:cs typeface="Arial" panose="020B0604020202020204" pitchFamily="34" charset="0"/>
                <a:sym typeface="Open Sans" panose="020B0606030504020204" pitchFamily="34" charset="0"/>
              </a:rPr>
              <a:t>ONE</a:t>
            </a:r>
            <a:endParaRPr lang="zh-CN" altLang="en-US" sz="11500" b="1" spc="600" dirty="0">
              <a:solidFill>
                <a:schemeClr val="bg1"/>
              </a:solidFill>
              <a:effectLst>
                <a:outerShdw blurRad="114300" sx="102000" sy="102000" algn="ctr" rotWithShape="0">
                  <a:prstClr val="black">
                    <a:alpha val="34000"/>
                  </a:prstClr>
                </a:outerShdw>
              </a:effectLst>
              <a:latin typeface="Arial" panose="020B0604020202020204" pitchFamily="34" charset="0"/>
              <a:ea typeface="微软雅黑" panose="020B0503020204020204" pitchFamily="34" charset="-122"/>
              <a:cs typeface="Arial" panose="020B0604020202020204" pitchFamily="34" charset="0"/>
              <a:sym typeface="Open Sans" panose="020B0606030504020204" pitchFamily="34" charset="0"/>
            </a:endParaRPr>
          </a:p>
        </p:txBody>
      </p:sp>
      <p:sp>
        <p:nvSpPr>
          <p:cNvPr id="4" name="Text box1"/>
          <p:cNvSpPr txBox="1"/>
          <p:nvPr/>
        </p:nvSpPr>
        <p:spPr>
          <a:xfrm>
            <a:off x="3912870" y="3693668"/>
            <a:ext cx="4077335" cy="707886"/>
          </a:xfrm>
          <a:prstGeom prst="rect">
            <a:avLst/>
          </a:prstGeom>
          <a:noFill/>
        </p:spPr>
        <p:txBody>
          <a:bodyPr wrap="square" rtlCol="0">
            <a:spAutoFit/>
          </a:bodyPr>
          <a:lstStyle/>
          <a:p>
            <a:pPr lvl="0">
              <a:defRPr/>
            </a:pPr>
            <a:r>
              <a:rPr lang="zh-CN" altLang="en-US" sz="4000" b="1" dirty="0">
                <a:solidFill>
                  <a:srgbClr val="FE5F44"/>
                </a:solidFill>
                <a:latin typeface="Arial" panose="020B0604020202020204" pitchFamily="34" charset="0"/>
                <a:ea typeface="+mj-ea"/>
                <a:cs typeface="Arial" panose="020B0604020202020204" pitchFamily="34" charset="0"/>
                <a:sym typeface="+mn-lt"/>
              </a:rPr>
              <a:t>请添加你 </a:t>
            </a:r>
            <a:r>
              <a:rPr lang="zh-CN" altLang="en-US" sz="4000" b="1" dirty="0">
                <a:solidFill>
                  <a:schemeClr val="bg1"/>
                </a:solidFill>
                <a:latin typeface="Arial" panose="020B0604020202020204" pitchFamily="34" charset="0"/>
                <a:ea typeface="+mj-ea"/>
                <a:cs typeface="Arial" panose="020B0604020202020204" pitchFamily="34" charset="0"/>
                <a:sym typeface="+mn-lt"/>
              </a:rPr>
              <a:t>的标题</a:t>
            </a:r>
            <a:endParaRPr lang="zh-CN" altLang="en-US" sz="4000" b="1" dirty="0">
              <a:solidFill>
                <a:schemeClr val="bg1"/>
              </a:solidFill>
              <a:latin typeface="Arial" panose="020B0604020202020204" pitchFamily="34" charset="0"/>
              <a:ea typeface="+mj-ea"/>
              <a:cs typeface="Arial" panose="020B0604020202020204" pitchFamily="34" charset="0"/>
              <a:sym typeface="+mn-lt"/>
            </a:endParaRPr>
          </a:p>
        </p:txBody>
      </p:sp>
      <p:sp>
        <p:nvSpPr>
          <p:cNvPr id="5" name="Text box2"/>
          <p:cNvSpPr txBox="1"/>
          <p:nvPr/>
        </p:nvSpPr>
        <p:spPr>
          <a:xfrm>
            <a:off x="6136005" y="4485247"/>
            <a:ext cx="3708400" cy="646331"/>
          </a:xfrm>
          <a:prstGeom prst="rect">
            <a:avLst/>
          </a:prstGeom>
          <a:noFill/>
        </p:spPr>
        <p:txBody>
          <a:bodyPr wrap="square" rtlCol="0">
            <a:spAutoFit/>
          </a:bodyPr>
          <a:lstStyle/>
          <a:p>
            <a:pPr>
              <a:lnSpc>
                <a:spcPct val="150000"/>
              </a:lnSpc>
            </a:pPr>
            <a:r>
              <a:rPr lang="en-US" altLang="zh-CN" sz="1200" b="1" spc="600" dirty="0">
                <a:solidFill>
                  <a:schemeClr val="bg1"/>
                </a:solidFill>
                <a:latin typeface="Arial" panose="020B0604020202020204" pitchFamily="34" charset="0"/>
                <a:ea typeface="微软雅黑" panose="020B0503020204020204" pitchFamily="34" charset="-122"/>
                <a:cs typeface="Arial" panose="020B0604020202020204" pitchFamily="34" charset="0"/>
                <a:sym typeface="Open Sans" panose="020B0606030504020204" pitchFamily="34" charset="0"/>
              </a:rPr>
              <a:t>ADD YOUR TITLE HERE.ADD YOUR TITLE.</a:t>
            </a:r>
            <a:endParaRPr lang="zh-CN" altLang="en-US" sz="1200" b="1" spc="600" dirty="0">
              <a:solidFill>
                <a:schemeClr val="bg1"/>
              </a:solidFill>
              <a:latin typeface="Arial" panose="020B0604020202020204" pitchFamily="34" charset="0"/>
              <a:ea typeface="微软雅黑" panose="020B0503020204020204" pitchFamily="34" charset="-122"/>
              <a:cs typeface="Arial" panose="020B0604020202020204" pitchFamily="34" charset="0"/>
              <a:sym typeface="Open Sans" panose="020B0606030504020204" pitchFamily="34" charset="0"/>
            </a:endParaRPr>
          </a:p>
        </p:txBody>
      </p:sp>
      <p:sp>
        <p:nvSpPr>
          <p:cNvPr id="6" name="Text box3"/>
          <p:cNvSpPr txBox="1"/>
          <p:nvPr/>
        </p:nvSpPr>
        <p:spPr>
          <a:xfrm>
            <a:off x="2362835" y="4499994"/>
            <a:ext cx="3708400" cy="646331"/>
          </a:xfrm>
          <a:prstGeom prst="rect">
            <a:avLst/>
          </a:prstGeom>
          <a:noFill/>
        </p:spPr>
        <p:txBody>
          <a:bodyPr wrap="square" rtlCol="0">
            <a:spAutoFit/>
          </a:bodyPr>
          <a:lstStyle/>
          <a:p>
            <a:pPr algn="r">
              <a:lnSpc>
                <a:spcPct val="150000"/>
              </a:lnSpc>
            </a:pPr>
            <a:r>
              <a:rPr lang="en-US" altLang="zh-CN" sz="1200" b="1" spc="600" dirty="0">
                <a:solidFill>
                  <a:schemeClr val="tx1">
                    <a:lumMod val="75000"/>
                    <a:lumOff val="25000"/>
                  </a:schemeClr>
                </a:solidFill>
                <a:latin typeface="Arial" panose="020B0604020202020204" pitchFamily="34" charset="0"/>
                <a:ea typeface="微软雅黑" panose="020B0503020204020204" pitchFamily="34" charset="-122"/>
                <a:cs typeface="Arial" panose="020B0604020202020204" pitchFamily="34" charset="0"/>
                <a:sym typeface="Open Sans" panose="020B0606030504020204" pitchFamily="34" charset="0"/>
              </a:rPr>
              <a:t>ADD YOUR TITLE HERE.ADD YOUR TITLE.</a:t>
            </a:r>
            <a:endParaRPr lang="zh-CN" altLang="en-US" sz="1200" b="1" spc="600" dirty="0">
              <a:solidFill>
                <a:schemeClr val="tx1">
                  <a:lumMod val="75000"/>
                  <a:lumOff val="25000"/>
                </a:schemeClr>
              </a:solidFill>
              <a:latin typeface="Arial" panose="020B0604020202020204" pitchFamily="34" charset="0"/>
              <a:ea typeface="微软雅黑" panose="020B0503020204020204" pitchFamily="34" charset="-122"/>
              <a:cs typeface="Arial" panose="020B0604020202020204" pitchFamily="34" charset="0"/>
              <a:sym typeface="Open Sans" panose="020B0606030504020204" pitchFamily="34" charset="0"/>
            </a:endParaRPr>
          </a:p>
        </p:txBody>
      </p:sp>
      <p:sp>
        <p:nvSpPr>
          <p:cNvPr id="9" name="Text box4"/>
          <p:cNvSpPr txBox="1"/>
          <p:nvPr/>
        </p:nvSpPr>
        <p:spPr>
          <a:xfrm>
            <a:off x="3453" y="0"/>
            <a:ext cx="430887" cy="1869440"/>
          </a:xfrm>
          <a:prstGeom prst="rect">
            <a:avLst/>
          </a:prstGeom>
          <a:noFill/>
        </p:spPr>
        <p:txBody>
          <a:bodyPr vert="eaVert" wrap="square" rtlCol="0">
            <a:spAutoFit/>
          </a:bodyPr>
          <a:lstStyle/>
          <a:p>
            <a:r>
              <a:rPr lang="en-US" altLang="zh-CN" sz="800" spc="300" dirty="0">
                <a:latin typeface="Arial" panose="020B0604020202020204" pitchFamily="34" charset="0"/>
                <a:ea typeface="微软雅黑" panose="020B0503020204020204" pitchFamily="34" charset="-122"/>
                <a:cs typeface="Arial" panose="020B0604020202020204" pitchFamily="34" charset="0"/>
                <a:sym typeface="Open Sans" panose="020B0606030504020204" pitchFamily="34" charset="0"/>
              </a:rPr>
              <a:t>ADD YOUR TITLE HERE</a:t>
            </a:r>
            <a:endParaRPr lang="zh-CN" altLang="en-US" sz="800" spc="300" dirty="0">
              <a:latin typeface="Arial" panose="020B0604020202020204" pitchFamily="34" charset="0"/>
              <a:ea typeface="微软雅黑" panose="020B0503020204020204" pitchFamily="34" charset="-122"/>
              <a:cs typeface="Arial" panose="020B0604020202020204" pitchFamily="34" charset="0"/>
              <a:sym typeface="Open Sans" panose="020B0606030504020204" pitchFamily="34" charset="0"/>
            </a:endParaRPr>
          </a:p>
        </p:txBody>
      </p:sp>
      <p:sp>
        <p:nvSpPr>
          <p:cNvPr id="10" name="Text box5"/>
          <p:cNvSpPr txBox="1"/>
          <p:nvPr/>
        </p:nvSpPr>
        <p:spPr>
          <a:xfrm rot="16200000">
            <a:off x="856436" y="2494281"/>
            <a:ext cx="430887" cy="1869440"/>
          </a:xfrm>
          <a:prstGeom prst="rect">
            <a:avLst/>
          </a:prstGeom>
          <a:noFill/>
        </p:spPr>
        <p:txBody>
          <a:bodyPr vert="eaVert" wrap="square" rtlCol="0">
            <a:spAutoFit/>
          </a:bodyPr>
          <a:lstStyle/>
          <a:p>
            <a:r>
              <a:rPr lang="en-US" altLang="zh-CN" sz="800" spc="300" dirty="0">
                <a:latin typeface="Arial" panose="020B0604020202020204" pitchFamily="34" charset="0"/>
                <a:ea typeface="微软雅黑" panose="020B0503020204020204" pitchFamily="34" charset="-122"/>
                <a:cs typeface="Arial" panose="020B0604020202020204" pitchFamily="34" charset="0"/>
                <a:sym typeface="Open Sans" panose="020B0606030504020204" pitchFamily="34" charset="0"/>
              </a:rPr>
              <a:t>ADD YOUR TITLE HERE</a:t>
            </a:r>
            <a:endParaRPr lang="zh-CN" altLang="en-US" sz="800" spc="300" dirty="0">
              <a:latin typeface="Arial" panose="020B0604020202020204" pitchFamily="34" charset="0"/>
              <a:ea typeface="微软雅黑" panose="020B0503020204020204" pitchFamily="34" charset="-122"/>
              <a:cs typeface="Arial" panose="020B0604020202020204" pitchFamily="34" charset="0"/>
              <a:sym typeface="Open Sans" panose="020B0606030504020204" pitchFamily="34" charset="0"/>
            </a:endParaRPr>
          </a:p>
        </p:txBody>
      </p:sp>
      <p:sp>
        <p:nvSpPr>
          <p:cNvPr id="11" name="AutoShape1"/>
          <p:cNvSpPr/>
          <p:nvPr/>
        </p:nvSpPr>
        <p:spPr>
          <a:xfrm>
            <a:off x="0" y="6228080"/>
            <a:ext cx="629920" cy="6299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Open Sans" panose="020B0606030504020204" pitchFamily="34" charset="0"/>
              <a:ea typeface="微软雅黑" panose="020B0503020204020204" pitchFamily="34" charset="-122"/>
              <a:sym typeface="Open Sans" panose="020B0606030504020204" pitchFamily="34" charset="0"/>
            </a:endParaRPr>
          </a:p>
        </p:txBody>
      </p:sp>
      <p:sp>
        <p:nvSpPr>
          <p:cNvPr id="12" name="AutoShape2" descr="e7d195523061f1c0d318120d6aeaf1b6ccceb6ba3da59c0775C5DE19DDDEBC09ED96DBD9900D9848D623ECAD1D4904B78047D0015C22C8BE97228BE8B5BFF08FE7A3AE04126DA07312A96C0F69F9BAB7B8762A2F02ECB167EB1D3D935132D44A03185F23F8625673A228DA0C7DA620D0616217B810CE4DCA0BDC2CD812D5F48220C6184BA351E466"/>
          <p:cNvSpPr/>
          <p:nvPr>
            <p:custDataLst>
              <p:tags r:id="rId2"/>
            </p:custDataLst>
          </p:nvPr>
        </p:nvSpPr>
        <p:spPr>
          <a:xfrm>
            <a:off x="177799" y="6422270"/>
            <a:ext cx="241542" cy="241540"/>
          </a:xfrm>
          <a:prstGeom prst="plus">
            <a:avLst>
              <a:gd name="adj" fmla="val 43690"/>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bg1"/>
              </a:solidFill>
              <a:effectLst/>
              <a:uLnTx/>
              <a:uFillTx/>
              <a:latin typeface="Open Sans" panose="020B0606030504020204" pitchFamily="34" charset="0"/>
              <a:ea typeface="微软雅黑" panose="020B0503020204020204" pitchFamily="34" charset="-122"/>
              <a:sym typeface="Open Sans" panose="020B0606030504020204" pitchFamily="3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AutoShape0"/>
          <p:cNvSpPr/>
          <p:nvPr/>
        </p:nvSpPr>
        <p:spPr bwMode="auto">
          <a:xfrm>
            <a:off x="1" y="2317687"/>
            <a:ext cx="12192000" cy="2312626"/>
          </a:xfrm>
          <a:prstGeom prst="rect">
            <a:avLst/>
          </a:prstGeom>
          <a:blipFill dpi="0" rotWithShape="1">
            <a:blip r:embed="rId1"/>
            <a:srcRect/>
            <a:stretch>
              <a:fillRect/>
            </a:stretch>
          </a:blip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dirty="0">
              <a:solidFill>
                <a:schemeClr val="lt1"/>
              </a:solidFill>
              <a:latin typeface="Open Sans" panose="020B0606030504020204" pitchFamily="34" charset="0"/>
              <a:ea typeface="微软雅黑" panose="020B0503020204020204" pitchFamily="34" charset="-122"/>
              <a:sym typeface="Open Sans" panose="020B0606030504020204" pitchFamily="34" charset="0"/>
            </a:endParaRPr>
          </a:p>
        </p:txBody>
      </p:sp>
      <p:sp>
        <p:nvSpPr>
          <p:cNvPr id="8" name="AutoShape1"/>
          <p:cNvSpPr/>
          <p:nvPr/>
        </p:nvSpPr>
        <p:spPr bwMode="auto">
          <a:xfrm>
            <a:off x="0" y="2317687"/>
            <a:ext cx="669925" cy="2312626"/>
          </a:xfrm>
          <a:prstGeom prst="rect">
            <a:avLst/>
          </a:prstGeom>
          <a:solidFill>
            <a:schemeClr val="accent3">
              <a:lumMod val="75000"/>
              <a:alpha val="7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dirty="0">
              <a:solidFill>
                <a:schemeClr val="lt1"/>
              </a:solidFill>
              <a:latin typeface="Open Sans" panose="020B0606030504020204" pitchFamily="34" charset="0"/>
              <a:ea typeface="微软雅黑" panose="020B0503020204020204" pitchFamily="34" charset="-122"/>
              <a:sym typeface="Open Sans" panose="020B0606030504020204" pitchFamily="34" charset="0"/>
            </a:endParaRPr>
          </a:p>
        </p:txBody>
      </p:sp>
      <p:sp>
        <p:nvSpPr>
          <p:cNvPr id="9" name="AutoShape2"/>
          <p:cNvSpPr/>
          <p:nvPr/>
        </p:nvSpPr>
        <p:spPr bwMode="auto">
          <a:xfrm>
            <a:off x="6096000" y="2317687"/>
            <a:ext cx="5424488" cy="2312626"/>
          </a:xfrm>
          <a:prstGeom prst="rect">
            <a:avLst/>
          </a:prstGeom>
          <a:solidFill>
            <a:schemeClr val="bg1">
              <a:alpha val="7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dirty="0">
              <a:solidFill>
                <a:schemeClr val="lt1"/>
              </a:solidFill>
              <a:latin typeface="Open Sans" panose="020B0606030504020204" pitchFamily="34" charset="0"/>
              <a:ea typeface="微软雅黑" panose="020B0503020204020204" pitchFamily="34" charset="-122"/>
              <a:sym typeface="Open Sans" panose="020B0606030504020204" pitchFamily="34" charset="0"/>
            </a:endParaRPr>
          </a:p>
        </p:txBody>
      </p:sp>
      <p:sp>
        <p:nvSpPr>
          <p:cNvPr id="10" name="AutoShape3"/>
          <p:cNvSpPr/>
          <p:nvPr/>
        </p:nvSpPr>
        <p:spPr bwMode="auto">
          <a:xfrm>
            <a:off x="111000" y="2317687"/>
            <a:ext cx="649491" cy="2312626"/>
          </a:xfrm>
          <a:prstGeom prst="rect">
            <a:avLst/>
          </a:prstGeom>
          <a:solidFill>
            <a:schemeClr val="tx1">
              <a:lumMod val="50000"/>
              <a:lumOff val="50000"/>
              <a:alpha val="7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dirty="0">
              <a:solidFill>
                <a:schemeClr val="lt1"/>
              </a:solidFill>
              <a:latin typeface="Open Sans" panose="020B0606030504020204" pitchFamily="34" charset="0"/>
              <a:ea typeface="微软雅黑" panose="020B0503020204020204" pitchFamily="34" charset="-122"/>
              <a:sym typeface="Open Sans" panose="020B0606030504020204" pitchFamily="34" charset="0"/>
            </a:endParaRPr>
          </a:p>
        </p:txBody>
      </p:sp>
      <p:sp>
        <p:nvSpPr>
          <p:cNvPr id="23" name="AutoShape4"/>
          <p:cNvSpPr/>
          <p:nvPr/>
        </p:nvSpPr>
        <p:spPr bwMode="auto">
          <a:xfrm>
            <a:off x="6945110" y="2909777"/>
            <a:ext cx="4575378" cy="441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20000"/>
              </a:lnSpc>
            </a:pPr>
            <a:r>
              <a:rPr lang="en-US" altLang="zh-CN" sz="1100" dirty="0">
                <a:latin typeface="Arial" panose="020B0604020202020204" pitchFamily="34" charset="0"/>
                <a:ea typeface="微软雅黑" panose="020B0503020204020204" pitchFamily="34" charset="-122"/>
                <a:cs typeface="Arial" panose="020B0604020202020204" pitchFamily="34" charset="0"/>
                <a:sym typeface="Open Sans" panose="020B0606030504020204" pitchFamily="34" charset="0"/>
              </a:rPr>
              <a:t>Copy paste fonts. Choose the only option to retain text.</a:t>
            </a:r>
            <a:endParaRPr lang="en-US" altLang="zh-CN" sz="1100" dirty="0">
              <a:latin typeface="Arial" panose="020B0604020202020204" pitchFamily="34" charset="0"/>
              <a:ea typeface="微软雅黑" panose="020B0503020204020204" pitchFamily="34" charset="-122"/>
              <a:cs typeface="Arial" panose="020B0604020202020204" pitchFamily="34" charset="0"/>
              <a:sym typeface="Open Sans" panose="020B0606030504020204" pitchFamily="34" charset="0"/>
            </a:endParaRPr>
          </a:p>
        </p:txBody>
      </p:sp>
      <p:sp>
        <p:nvSpPr>
          <p:cNvPr id="24" name="Text box0"/>
          <p:cNvSpPr txBox="1"/>
          <p:nvPr/>
        </p:nvSpPr>
        <p:spPr bwMode="auto">
          <a:xfrm>
            <a:off x="6945110" y="2467971"/>
            <a:ext cx="4575378"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lvl="0" defTabSz="914400">
              <a:defRPr/>
            </a:pPr>
            <a:r>
              <a:rPr lang="zh-CN" altLang="en-US" sz="2000" dirty="0">
                <a:solidFill>
                  <a:srgbClr val="000000">
                    <a:lumMod val="75000"/>
                    <a:lumOff val="25000"/>
                  </a:srgbClr>
                </a:solidFill>
                <a:latin typeface="思源黑体 CN Bold"/>
                <a:ea typeface="思源黑体 CN Bold"/>
                <a:cs typeface="+mn-ea"/>
                <a:sym typeface="+mn-lt"/>
              </a:rPr>
              <a:t>请添加你的标题</a:t>
            </a:r>
            <a:endParaRPr lang="zh-CN" altLang="en-US" sz="2000" dirty="0">
              <a:solidFill>
                <a:srgbClr val="000000">
                  <a:lumMod val="75000"/>
                  <a:lumOff val="25000"/>
                </a:srgbClr>
              </a:solidFill>
              <a:latin typeface="思源黑体 CN Bold"/>
              <a:ea typeface="思源黑体 CN Bold"/>
              <a:cs typeface="+mn-ea"/>
              <a:sym typeface="+mn-lt"/>
            </a:endParaRPr>
          </a:p>
        </p:txBody>
      </p:sp>
      <p:sp>
        <p:nvSpPr>
          <p:cNvPr id="21" name="AutoShape5"/>
          <p:cNvSpPr/>
          <p:nvPr/>
        </p:nvSpPr>
        <p:spPr>
          <a:xfrm>
            <a:off x="6276000" y="2620850"/>
            <a:ext cx="577851" cy="577851"/>
          </a:xfrm>
          <a:prstGeom prst="roundRect">
            <a:avLst>
              <a:gd name="adj" fmla="val 50000"/>
            </a:avLst>
          </a:prstGeom>
          <a:solidFill>
            <a:schemeClr val="accent1"/>
          </a:solidFill>
          <a:ln w="12700" cap="flat">
            <a:noFill/>
            <a:miter lim="400000"/>
          </a:ln>
          <a:effectLst/>
        </p:spPr>
        <p:txBody>
          <a:bodyPr wrap="square" lIns="0" tIns="0" rIns="0" bIns="0" numCol="1" anchor="ctr">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lvl="0" algn="ctr">
              <a:defRPr sz="3200"/>
            </a:pPr>
            <a:endParaRPr sz="1600">
              <a:latin typeface="Open Sans" panose="020B0606030504020204" pitchFamily="34" charset="0"/>
              <a:ea typeface="微软雅黑" panose="020B0503020204020204" pitchFamily="34" charset="-122"/>
              <a:sym typeface="Open Sans" panose="020B0606030504020204" pitchFamily="34" charset="0"/>
            </a:endParaRPr>
          </a:p>
        </p:txBody>
      </p:sp>
      <p:sp>
        <p:nvSpPr>
          <p:cNvPr id="22" name="Freeform0"/>
          <p:cNvSpPr/>
          <p:nvPr/>
        </p:nvSpPr>
        <p:spPr>
          <a:xfrm>
            <a:off x="6424022" y="2778388"/>
            <a:ext cx="281804" cy="262772"/>
          </a:xfrm>
          <a:custGeom>
            <a:avLst/>
            <a:gdLst>
              <a:gd name="T0" fmla="*/ 3958 w 4630"/>
              <a:gd name="T1" fmla="*/ 1193 h 4324"/>
              <a:gd name="T2" fmla="*/ 3772 w 4630"/>
              <a:gd name="T3" fmla="*/ 1223 h 4324"/>
              <a:gd name="T4" fmla="*/ 3358 w 4630"/>
              <a:gd name="T5" fmla="*/ 1778 h 4324"/>
              <a:gd name="T6" fmla="*/ 3055 w 4630"/>
              <a:gd name="T7" fmla="*/ 1876 h 4324"/>
              <a:gd name="T8" fmla="*/ 2515 w 4630"/>
              <a:gd name="T9" fmla="*/ 1484 h 4324"/>
              <a:gd name="T10" fmla="*/ 2515 w 4630"/>
              <a:gd name="T11" fmla="*/ 1166 h 4324"/>
              <a:gd name="T12" fmla="*/ 2915 w 4630"/>
              <a:gd name="T13" fmla="*/ 600 h 4324"/>
              <a:gd name="T14" fmla="*/ 2315 w 4630"/>
              <a:gd name="T15" fmla="*/ 0 h 4324"/>
              <a:gd name="T16" fmla="*/ 1715 w 4630"/>
              <a:gd name="T17" fmla="*/ 600 h 4324"/>
              <a:gd name="T18" fmla="*/ 2115 w 4630"/>
              <a:gd name="T19" fmla="*/ 1166 h 4324"/>
              <a:gd name="T20" fmla="*/ 2115 w 4630"/>
              <a:gd name="T21" fmla="*/ 1484 h 4324"/>
              <a:gd name="T22" fmla="*/ 1575 w 4630"/>
              <a:gd name="T23" fmla="*/ 1877 h 4324"/>
              <a:gd name="T24" fmla="*/ 1273 w 4630"/>
              <a:gd name="T25" fmla="*/ 1778 h 4324"/>
              <a:gd name="T26" fmla="*/ 858 w 4630"/>
              <a:gd name="T27" fmla="*/ 1223 h 4324"/>
              <a:gd name="T28" fmla="*/ 673 w 4630"/>
              <a:gd name="T29" fmla="*/ 1193 h 4324"/>
              <a:gd name="T30" fmla="*/ 102 w 4630"/>
              <a:gd name="T31" fmla="*/ 1608 h 4324"/>
              <a:gd name="T32" fmla="*/ 488 w 4630"/>
              <a:gd name="T33" fmla="*/ 2364 h 4324"/>
              <a:gd name="T34" fmla="*/ 673 w 4630"/>
              <a:gd name="T35" fmla="*/ 2394 h 4324"/>
              <a:gd name="T36" fmla="*/ 1149 w 4630"/>
              <a:gd name="T37" fmla="*/ 2159 h 4324"/>
              <a:gd name="T38" fmla="*/ 1452 w 4630"/>
              <a:gd name="T39" fmla="*/ 2258 h 4324"/>
              <a:gd name="T40" fmla="*/ 1449 w 4630"/>
              <a:gd name="T41" fmla="*/ 2327 h 4324"/>
              <a:gd name="T42" fmla="*/ 1658 w 4630"/>
              <a:gd name="T43" fmla="*/ 2891 h 4324"/>
              <a:gd name="T44" fmla="*/ 1471 w 4630"/>
              <a:gd name="T45" fmla="*/ 3149 h 4324"/>
              <a:gd name="T46" fmla="*/ 1301 w 4630"/>
              <a:gd name="T47" fmla="*/ 3124 h 4324"/>
              <a:gd name="T48" fmla="*/ 815 w 4630"/>
              <a:gd name="T49" fmla="*/ 3371 h 4324"/>
              <a:gd name="T50" fmla="*/ 948 w 4630"/>
              <a:gd name="T51" fmla="*/ 4209 h 4324"/>
              <a:gd name="T52" fmla="*/ 1300 w 4630"/>
              <a:gd name="T53" fmla="*/ 4324 h 4324"/>
              <a:gd name="T54" fmla="*/ 1786 w 4630"/>
              <a:gd name="T55" fmla="*/ 4077 h 4324"/>
              <a:gd name="T56" fmla="*/ 1795 w 4630"/>
              <a:gd name="T57" fmla="*/ 3384 h 4324"/>
              <a:gd name="T58" fmla="*/ 1981 w 4630"/>
              <a:gd name="T59" fmla="*/ 3127 h 4324"/>
              <a:gd name="T60" fmla="*/ 2315 w 4630"/>
              <a:gd name="T61" fmla="*/ 3194 h 4324"/>
              <a:gd name="T62" fmla="*/ 2647 w 4630"/>
              <a:gd name="T63" fmla="*/ 3127 h 4324"/>
              <a:gd name="T64" fmla="*/ 2836 w 4630"/>
              <a:gd name="T65" fmla="*/ 3385 h 4324"/>
              <a:gd name="T66" fmla="*/ 2845 w 4630"/>
              <a:gd name="T67" fmla="*/ 4077 h 4324"/>
              <a:gd name="T68" fmla="*/ 3331 w 4630"/>
              <a:gd name="T69" fmla="*/ 4324 h 4324"/>
              <a:gd name="T70" fmla="*/ 3331 w 4630"/>
              <a:gd name="T71" fmla="*/ 4324 h 4324"/>
              <a:gd name="T72" fmla="*/ 3683 w 4630"/>
              <a:gd name="T73" fmla="*/ 4209 h 4324"/>
              <a:gd name="T74" fmla="*/ 3816 w 4630"/>
              <a:gd name="T75" fmla="*/ 3371 h 4324"/>
              <a:gd name="T76" fmla="*/ 3330 w 4630"/>
              <a:gd name="T77" fmla="*/ 3124 h 4324"/>
              <a:gd name="T78" fmla="*/ 3159 w 4630"/>
              <a:gd name="T79" fmla="*/ 3149 h 4324"/>
              <a:gd name="T80" fmla="*/ 2971 w 4630"/>
              <a:gd name="T81" fmla="*/ 2893 h 4324"/>
              <a:gd name="T82" fmla="*/ 3182 w 4630"/>
              <a:gd name="T83" fmla="*/ 2327 h 4324"/>
              <a:gd name="T84" fmla="*/ 3179 w 4630"/>
              <a:gd name="T85" fmla="*/ 2257 h 4324"/>
              <a:gd name="T86" fmla="*/ 3481 w 4630"/>
              <a:gd name="T87" fmla="*/ 2159 h 4324"/>
              <a:gd name="T88" fmla="*/ 3957 w 4630"/>
              <a:gd name="T89" fmla="*/ 2394 h 4324"/>
              <a:gd name="T90" fmla="*/ 3957 w 4630"/>
              <a:gd name="T91" fmla="*/ 2394 h 4324"/>
              <a:gd name="T92" fmla="*/ 4143 w 4630"/>
              <a:gd name="T93" fmla="*/ 2364 h 4324"/>
              <a:gd name="T94" fmla="*/ 4528 w 4630"/>
              <a:gd name="T95" fmla="*/ 1608 h 4324"/>
              <a:gd name="T96" fmla="*/ 3958 w 4630"/>
              <a:gd name="T97" fmla="*/ 1193 h 4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630" h="4324">
                <a:moveTo>
                  <a:pt x="3958" y="1193"/>
                </a:moveTo>
                <a:cubicBezTo>
                  <a:pt x="3895" y="1193"/>
                  <a:pt x="3832" y="1203"/>
                  <a:pt x="3772" y="1223"/>
                </a:cubicBezTo>
                <a:cubicBezTo>
                  <a:pt x="3524" y="1304"/>
                  <a:pt x="3364" y="1531"/>
                  <a:pt x="3358" y="1778"/>
                </a:cubicBezTo>
                <a:lnTo>
                  <a:pt x="3055" y="1876"/>
                </a:lnTo>
                <a:cubicBezTo>
                  <a:pt x="2936" y="1682"/>
                  <a:pt x="2743" y="1538"/>
                  <a:pt x="2515" y="1484"/>
                </a:cubicBezTo>
                <a:lnTo>
                  <a:pt x="2515" y="1166"/>
                </a:lnTo>
                <a:cubicBezTo>
                  <a:pt x="2748" y="1083"/>
                  <a:pt x="2915" y="861"/>
                  <a:pt x="2915" y="600"/>
                </a:cubicBezTo>
                <a:cubicBezTo>
                  <a:pt x="2915" y="270"/>
                  <a:pt x="2646" y="0"/>
                  <a:pt x="2315" y="0"/>
                </a:cubicBezTo>
                <a:cubicBezTo>
                  <a:pt x="1984" y="0"/>
                  <a:pt x="1715" y="270"/>
                  <a:pt x="1715" y="600"/>
                </a:cubicBezTo>
                <a:cubicBezTo>
                  <a:pt x="1715" y="861"/>
                  <a:pt x="1882" y="1083"/>
                  <a:pt x="2115" y="1166"/>
                </a:cubicBezTo>
                <a:lnTo>
                  <a:pt x="2115" y="1484"/>
                </a:lnTo>
                <a:cubicBezTo>
                  <a:pt x="1887" y="1538"/>
                  <a:pt x="1694" y="1682"/>
                  <a:pt x="1575" y="1877"/>
                </a:cubicBezTo>
                <a:lnTo>
                  <a:pt x="1273" y="1778"/>
                </a:lnTo>
                <a:cubicBezTo>
                  <a:pt x="1266" y="1531"/>
                  <a:pt x="1107" y="1304"/>
                  <a:pt x="858" y="1223"/>
                </a:cubicBezTo>
                <a:cubicBezTo>
                  <a:pt x="798" y="1203"/>
                  <a:pt x="736" y="1193"/>
                  <a:pt x="673" y="1193"/>
                </a:cubicBezTo>
                <a:cubicBezTo>
                  <a:pt x="412" y="1193"/>
                  <a:pt x="183" y="1360"/>
                  <a:pt x="102" y="1608"/>
                </a:cubicBezTo>
                <a:cubicBezTo>
                  <a:pt x="0" y="1923"/>
                  <a:pt x="173" y="2262"/>
                  <a:pt x="488" y="2364"/>
                </a:cubicBezTo>
                <a:cubicBezTo>
                  <a:pt x="548" y="2384"/>
                  <a:pt x="610" y="2394"/>
                  <a:pt x="673" y="2394"/>
                </a:cubicBezTo>
                <a:cubicBezTo>
                  <a:pt x="864" y="2394"/>
                  <a:pt x="1038" y="2304"/>
                  <a:pt x="1149" y="2159"/>
                </a:cubicBezTo>
                <a:lnTo>
                  <a:pt x="1452" y="2258"/>
                </a:lnTo>
                <a:cubicBezTo>
                  <a:pt x="1450" y="2281"/>
                  <a:pt x="1449" y="2304"/>
                  <a:pt x="1449" y="2327"/>
                </a:cubicBezTo>
                <a:cubicBezTo>
                  <a:pt x="1449" y="2542"/>
                  <a:pt x="1528" y="2740"/>
                  <a:pt x="1658" y="2891"/>
                </a:cubicBezTo>
                <a:lnTo>
                  <a:pt x="1471" y="3149"/>
                </a:lnTo>
                <a:cubicBezTo>
                  <a:pt x="1416" y="3132"/>
                  <a:pt x="1359" y="3124"/>
                  <a:pt x="1301" y="3124"/>
                </a:cubicBezTo>
                <a:cubicBezTo>
                  <a:pt x="1109" y="3124"/>
                  <a:pt x="927" y="3216"/>
                  <a:pt x="815" y="3371"/>
                </a:cubicBezTo>
                <a:cubicBezTo>
                  <a:pt x="620" y="3639"/>
                  <a:pt x="680" y="4015"/>
                  <a:pt x="948" y="4209"/>
                </a:cubicBezTo>
                <a:cubicBezTo>
                  <a:pt x="1051" y="4284"/>
                  <a:pt x="1173" y="4324"/>
                  <a:pt x="1300" y="4324"/>
                </a:cubicBezTo>
                <a:cubicBezTo>
                  <a:pt x="1492" y="4324"/>
                  <a:pt x="1673" y="4232"/>
                  <a:pt x="1786" y="4077"/>
                </a:cubicBezTo>
                <a:cubicBezTo>
                  <a:pt x="1939" y="3866"/>
                  <a:pt x="1934" y="3588"/>
                  <a:pt x="1795" y="3384"/>
                </a:cubicBezTo>
                <a:lnTo>
                  <a:pt x="1981" y="3127"/>
                </a:lnTo>
                <a:cubicBezTo>
                  <a:pt x="2084" y="3170"/>
                  <a:pt x="2197" y="3194"/>
                  <a:pt x="2315" y="3194"/>
                </a:cubicBezTo>
                <a:cubicBezTo>
                  <a:pt x="2433" y="3194"/>
                  <a:pt x="2545" y="3170"/>
                  <a:pt x="2647" y="3127"/>
                </a:cubicBezTo>
                <a:lnTo>
                  <a:pt x="2836" y="3385"/>
                </a:lnTo>
                <a:cubicBezTo>
                  <a:pt x="2696" y="3588"/>
                  <a:pt x="2692" y="3866"/>
                  <a:pt x="2845" y="4077"/>
                </a:cubicBezTo>
                <a:cubicBezTo>
                  <a:pt x="2957" y="4232"/>
                  <a:pt x="3139" y="4324"/>
                  <a:pt x="3331" y="4324"/>
                </a:cubicBezTo>
                <a:lnTo>
                  <a:pt x="3331" y="4324"/>
                </a:lnTo>
                <a:cubicBezTo>
                  <a:pt x="3458" y="4324"/>
                  <a:pt x="3580" y="4284"/>
                  <a:pt x="3683" y="4209"/>
                </a:cubicBezTo>
                <a:cubicBezTo>
                  <a:pt x="3951" y="4015"/>
                  <a:pt x="4010" y="3639"/>
                  <a:pt x="3816" y="3371"/>
                </a:cubicBezTo>
                <a:cubicBezTo>
                  <a:pt x="3703" y="3216"/>
                  <a:pt x="3522" y="3124"/>
                  <a:pt x="3330" y="3124"/>
                </a:cubicBezTo>
                <a:cubicBezTo>
                  <a:pt x="3271" y="3124"/>
                  <a:pt x="3214" y="3133"/>
                  <a:pt x="3159" y="3149"/>
                </a:cubicBezTo>
                <a:lnTo>
                  <a:pt x="2971" y="2893"/>
                </a:lnTo>
                <a:cubicBezTo>
                  <a:pt x="3102" y="2741"/>
                  <a:pt x="3182" y="2543"/>
                  <a:pt x="3182" y="2327"/>
                </a:cubicBezTo>
                <a:cubicBezTo>
                  <a:pt x="3182" y="2303"/>
                  <a:pt x="3181" y="2280"/>
                  <a:pt x="3179" y="2257"/>
                </a:cubicBezTo>
                <a:lnTo>
                  <a:pt x="3481" y="2159"/>
                </a:lnTo>
                <a:cubicBezTo>
                  <a:pt x="3592" y="2304"/>
                  <a:pt x="3766" y="2394"/>
                  <a:pt x="3957" y="2394"/>
                </a:cubicBezTo>
                <a:lnTo>
                  <a:pt x="3957" y="2394"/>
                </a:lnTo>
                <a:cubicBezTo>
                  <a:pt x="4020" y="2394"/>
                  <a:pt x="4083" y="2384"/>
                  <a:pt x="4143" y="2364"/>
                </a:cubicBezTo>
                <a:cubicBezTo>
                  <a:pt x="4458" y="2262"/>
                  <a:pt x="4630" y="1923"/>
                  <a:pt x="4528" y="1608"/>
                </a:cubicBezTo>
                <a:cubicBezTo>
                  <a:pt x="4447" y="1360"/>
                  <a:pt x="4218" y="1193"/>
                  <a:pt x="3958" y="1193"/>
                </a:cubicBezTo>
                <a:close/>
              </a:path>
            </a:pathLst>
          </a:custGeom>
          <a:solidFill>
            <a:schemeClr val="bg1"/>
          </a:solidFill>
          <a:ln w="12700" cap="flat">
            <a:noFill/>
            <a:miter lim="400000"/>
          </a:ln>
          <a:effectLst/>
        </p:spPr>
        <p:txBody>
          <a:bodyPr wrap="square" lIns="19050" tIns="19050" rIns="19050" bIns="19050" numCol="1" anchor="ctr">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defTabSz="228600">
              <a:defRPr sz="3000">
                <a:solidFill>
                  <a:srgbClr val="FFFFFF"/>
                </a:solidFill>
                <a:effectLst>
                  <a:outerShdw blurRad="38100" dist="12700" dir="5400000" rotWithShape="0">
                    <a:srgbClr val="000000">
                      <a:alpha val="50000"/>
                    </a:srgbClr>
                  </a:outerShdw>
                </a:effectLst>
              </a:defRPr>
            </a:pPr>
            <a:endParaRPr sz="1500">
              <a:latin typeface="Open Sans" panose="020B0606030504020204" pitchFamily="34" charset="0"/>
              <a:ea typeface="微软雅黑" panose="020B0503020204020204" pitchFamily="34" charset="-122"/>
              <a:sym typeface="Open Sans" panose="020B0606030504020204" pitchFamily="34" charset="0"/>
            </a:endParaRPr>
          </a:p>
        </p:txBody>
      </p:sp>
      <p:sp>
        <p:nvSpPr>
          <p:cNvPr id="17" name="AutoShape6"/>
          <p:cNvSpPr/>
          <p:nvPr/>
        </p:nvSpPr>
        <p:spPr bwMode="auto">
          <a:xfrm>
            <a:off x="6945110" y="4038224"/>
            <a:ext cx="4575378" cy="441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20000"/>
              </a:lnSpc>
            </a:pPr>
            <a:r>
              <a:rPr lang="en-US" altLang="zh-CN" sz="1100" dirty="0">
                <a:latin typeface="Arial" panose="020B0604020202020204" pitchFamily="34" charset="0"/>
                <a:ea typeface="微软雅黑" panose="020B0503020204020204" pitchFamily="34" charset="-122"/>
                <a:cs typeface="Arial" panose="020B0604020202020204" pitchFamily="34" charset="0"/>
                <a:sym typeface="Open Sans" panose="020B0606030504020204" pitchFamily="34" charset="0"/>
              </a:rPr>
              <a:t>Copy paste fonts. Choose the only option to retain text.</a:t>
            </a:r>
            <a:endParaRPr lang="en-US" altLang="zh-CN" sz="1100" dirty="0">
              <a:latin typeface="Arial" panose="020B0604020202020204" pitchFamily="34" charset="0"/>
              <a:ea typeface="微软雅黑" panose="020B0503020204020204" pitchFamily="34" charset="-122"/>
              <a:cs typeface="Arial" panose="020B0604020202020204" pitchFamily="34" charset="0"/>
              <a:sym typeface="Open Sans" panose="020B0606030504020204" pitchFamily="34" charset="0"/>
            </a:endParaRPr>
          </a:p>
        </p:txBody>
      </p:sp>
      <p:sp>
        <p:nvSpPr>
          <p:cNvPr id="18" name="Text box1"/>
          <p:cNvSpPr txBox="1"/>
          <p:nvPr/>
        </p:nvSpPr>
        <p:spPr bwMode="auto">
          <a:xfrm>
            <a:off x="6945110" y="3596418"/>
            <a:ext cx="4575378"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lvl="0" defTabSz="914400">
              <a:defRPr/>
            </a:pPr>
            <a:r>
              <a:rPr lang="zh-CN" altLang="en-US" sz="2000" dirty="0">
                <a:solidFill>
                  <a:srgbClr val="000000">
                    <a:lumMod val="75000"/>
                    <a:lumOff val="25000"/>
                  </a:srgbClr>
                </a:solidFill>
                <a:latin typeface="思源黑体 CN Bold"/>
                <a:ea typeface="思源黑体 CN Bold"/>
                <a:cs typeface="+mn-ea"/>
                <a:sym typeface="+mn-lt"/>
              </a:rPr>
              <a:t>请添加你的标题</a:t>
            </a:r>
            <a:endParaRPr lang="zh-CN" altLang="en-US" sz="2000" dirty="0">
              <a:solidFill>
                <a:srgbClr val="000000">
                  <a:lumMod val="75000"/>
                  <a:lumOff val="25000"/>
                </a:srgbClr>
              </a:solidFill>
              <a:latin typeface="思源黑体 CN Bold"/>
              <a:ea typeface="思源黑体 CN Bold"/>
              <a:cs typeface="+mn-ea"/>
              <a:sym typeface="+mn-lt"/>
            </a:endParaRPr>
          </a:p>
        </p:txBody>
      </p:sp>
      <p:sp>
        <p:nvSpPr>
          <p:cNvPr id="15" name="AutoShape7"/>
          <p:cNvSpPr/>
          <p:nvPr/>
        </p:nvSpPr>
        <p:spPr>
          <a:xfrm>
            <a:off x="6276000" y="3749297"/>
            <a:ext cx="577851" cy="577851"/>
          </a:xfrm>
          <a:prstGeom prst="roundRect">
            <a:avLst>
              <a:gd name="adj" fmla="val 50000"/>
            </a:avLst>
          </a:prstGeom>
          <a:solidFill>
            <a:schemeClr val="accent1"/>
          </a:solidFill>
          <a:ln w="12700" cap="flat">
            <a:noFill/>
            <a:miter lim="400000"/>
          </a:ln>
          <a:effectLst/>
        </p:spPr>
        <p:txBody>
          <a:bodyPr wrap="square" lIns="0" tIns="0" rIns="0" bIns="0" numCol="1" anchor="ctr">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lvl="0" algn="ctr">
              <a:defRPr sz="3200"/>
            </a:pPr>
            <a:endParaRPr sz="1600">
              <a:latin typeface="Open Sans" panose="020B0606030504020204" pitchFamily="34" charset="0"/>
              <a:ea typeface="微软雅黑" panose="020B0503020204020204" pitchFamily="34" charset="-122"/>
              <a:sym typeface="Open Sans" panose="020B0606030504020204" pitchFamily="34" charset="0"/>
            </a:endParaRPr>
          </a:p>
        </p:txBody>
      </p:sp>
      <p:sp>
        <p:nvSpPr>
          <p:cNvPr id="16" name="Freeform1"/>
          <p:cNvSpPr/>
          <p:nvPr/>
        </p:nvSpPr>
        <p:spPr>
          <a:xfrm>
            <a:off x="6424022" y="3906835"/>
            <a:ext cx="281804" cy="262772"/>
          </a:xfrm>
          <a:custGeom>
            <a:avLst/>
            <a:gdLst>
              <a:gd name="T0" fmla="*/ 3958 w 4630"/>
              <a:gd name="T1" fmla="*/ 1193 h 4324"/>
              <a:gd name="T2" fmla="*/ 3772 w 4630"/>
              <a:gd name="T3" fmla="*/ 1223 h 4324"/>
              <a:gd name="T4" fmla="*/ 3358 w 4630"/>
              <a:gd name="T5" fmla="*/ 1778 h 4324"/>
              <a:gd name="T6" fmla="*/ 3055 w 4630"/>
              <a:gd name="T7" fmla="*/ 1876 h 4324"/>
              <a:gd name="T8" fmla="*/ 2515 w 4630"/>
              <a:gd name="T9" fmla="*/ 1484 h 4324"/>
              <a:gd name="T10" fmla="*/ 2515 w 4630"/>
              <a:gd name="T11" fmla="*/ 1166 h 4324"/>
              <a:gd name="T12" fmla="*/ 2915 w 4630"/>
              <a:gd name="T13" fmla="*/ 600 h 4324"/>
              <a:gd name="T14" fmla="*/ 2315 w 4630"/>
              <a:gd name="T15" fmla="*/ 0 h 4324"/>
              <a:gd name="T16" fmla="*/ 1715 w 4630"/>
              <a:gd name="T17" fmla="*/ 600 h 4324"/>
              <a:gd name="T18" fmla="*/ 2115 w 4630"/>
              <a:gd name="T19" fmla="*/ 1166 h 4324"/>
              <a:gd name="T20" fmla="*/ 2115 w 4630"/>
              <a:gd name="T21" fmla="*/ 1484 h 4324"/>
              <a:gd name="T22" fmla="*/ 1575 w 4630"/>
              <a:gd name="T23" fmla="*/ 1877 h 4324"/>
              <a:gd name="T24" fmla="*/ 1273 w 4630"/>
              <a:gd name="T25" fmla="*/ 1778 h 4324"/>
              <a:gd name="T26" fmla="*/ 858 w 4630"/>
              <a:gd name="T27" fmla="*/ 1223 h 4324"/>
              <a:gd name="T28" fmla="*/ 673 w 4630"/>
              <a:gd name="T29" fmla="*/ 1193 h 4324"/>
              <a:gd name="T30" fmla="*/ 102 w 4630"/>
              <a:gd name="T31" fmla="*/ 1608 h 4324"/>
              <a:gd name="T32" fmla="*/ 488 w 4630"/>
              <a:gd name="T33" fmla="*/ 2364 h 4324"/>
              <a:gd name="T34" fmla="*/ 673 w 4630"/>
              <a:gd name="T35" fmla="*/ 2394 h 4324"/>
              <a:gd name="T36" fmla="*/ 1149 w 4630"/>
              <a:gd name="T37" fmla="*/ 2159 h 4324"/>
              <a:gd name="T38" fmla="*/ 1452 w 4630"/>
              <a:gd name="T39" fmla="*/ 2258 h 4324"/>
              <a:gd name="T40" fmla="*/ 1449 w 4630"/>
              <a:gd name="T41" fmla="*/ 2327 h 4324"/>
              <a:gd name="T42" fmla="*/ 1658 w 4630"/>
              <a:gd name="T43" fmla="*/ 2891 h 4324"/>
              <a:gd name="T44" fmla="*/ 1471 w 4630"/>
              <a:gd name="T45" fmla="*/ 3149 h 4324"/>
              <a:gd name="T46" fmla="*/ 1301 w 4630"/>
              <a:gd name="T47" fmla="*/ 3124 h 4324"/>
              <a:gd name="T48" fmla="*/ 815 w 4630"/>
              <a:gd name="T49" fmla="*/ 3371 h 4324"/>
              <a:gd name="T50" fmla="*/ 948 w 4630"/>
              <a:gd name="T51" fmla="*/ 4209 h 4324"/>
              <a:gd name="T52" fmla="*/ 1300 w 4630"/>
              <a:gd name="T53" fmla="*/ 4324 h 4324"/>
              <a:gd name="T54" fmla="*/ 1786 w 4630"/>
              <a:gd name="T55" fmla="*/ 4077 h 4324"/>
              <a:gd name="T56" fmla="*/ 1795 w 4630"/>
              <a:gd name="T57" fmla="*/ 3384 h 4324"/>
              <a:gd name="T58" fmla="*/ 1981 w 4630"/>
              <a:gd name="T59" fmla="*/ 3127 h 4324"/>
              <a:gd name="T60" fmla="*/ 2315 w 4630"/>
              <a:gd name="T61" fmla="*/ 3194 h 4324"/>
              <a:gd name="T62" fmla="*/ 2647 w 4630"/>
              <a:gd name="T63" fmla="*/ 3127 h 4324"/>
              <a:gd name="T64" fmla="*/ 2836 w 4630"/>
              <a:gd name="T65" fmla="*/ 3385 h 4324"/>
              <a:gd name="T66" fmla="*/ 2845 w 4630"/>
              <a:gd name="T67" fmla="*/ 4077 h 4324"/>
              <a:gd name="T68" fmla="*/ 3331 w 4630"/>
              <a:gd name="T69" fmla="*/ 4324 h 4324"/>
              <a:gd name="T70" fmla="*/ 3331 w 4630"/>
              <a:gd name="T71" fmla="*/ 4324 h 4324"/>
              <a:gd name="T72" fmla="*/ 3683 w 4630"/>
              <a:gd name="T73" fmla="*/ 4209 h 4324"/>
              <a:gd name="T74" fmla="*/ 3816 w 4630"/>
              <a:gd name="T75" fmla="*/ 3371 h 4324"/>
              <a:gd name="T76" fmla="*/ 3330 w 4630"/>
              <a:gd name="T77" fmla="*/ 3124 h 4324"/>
              <a:gd name="T78" fmla="*/ 3159 w 4630"/>
              <a:gd name="T79" fmla="*/ 3149 h 4324"/>
              <a:gd name="T80" fmla="*/ 2971 w 4630"/>
              <a:gd name="T81" fmla="*/ 2893 h 4324"/>
              <a:gd name="T82" fmla="*/ 3182 w 4630"/>
              <a:gd name="T83" fmla="*/ 2327 h 4324"/>
              <a:gd name="T84" fmla="*/ 3179 w 4630"/>
              <a:gd name="T85" fmla="*/ 2257 h 4324"/>
              <a:gd name="T86" fmla="*/ 3481 w 4630"/>
              <a:gd name="T87" fmla="*/ 2159 h 4324"/>
              <a:gd name="T88" fmla="*/ 3957 w 4630"/>
              <a:gd name="T89" fmla="*/ 2394 h 4324"/>
              <a:gd name="T90" fmla="*/ 3957 w 4630"/>
              <a:gd name="T91" fmla="*/ 2394 h 4324"/>
              <a:gd name="T92" fmla="*/ 4143 w 4630"/>
              <a:gd name="T93" fmla="*/ 2364 h 4324"/>
              <a:gd name="T94" fmla="*/ 4528 w 4630"/>
              <a:gd name="T95" fmla="*/ 1608 h 4324"/>
              <a:gd name="T96" fmla="*/ 3958 w 4630"/>
              <a:gd name="T97" fmla="*/ 1193 h 4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630" h="4324">
                <a:moveTo>
                  <a:pt x="3958" y="1193"/>
                </a:moveTo>
                <a:cubicBezTo>
                  <a:pt x="3895" y="1193"/>
                  <a:pt x="3832" y="1203"/>
                  <a:pt x="3772" y="1223"/>
                </a:cubicBezTo>
                <a:cubicBezTo>
                  <a:pt x="3524" y="1304"/>
                  <a:pt x="3364" y="1531"/>
                  <a:pt x="3358" y="1778"/>
                </a:cubicBezTo>
                <a:lnTo>
                  <a:pt x="3055" y="1876"/>
                </a:lnTo>
                <a:cubicBezTo>
                  <a:pt x="2936" y="1682"/>
                  <a:pt x="2743" y="1538"/>
                  <a:pt x="2515" y="1484"/>
                </a:cubicBezTo>
                <a:lnTo>
                  <a:pt x="2515" y="1166"/>
                </a:lnTo>
                <a:cubicBezTo>
                  <a:pt x="2748" y="1083"/>
                  <a:pt x="2915" y="861"/>
                  <a:pt x="2915" y="600"/>
                </a:cubicBezTo>
                <a:cubicBezTo>
                  <a:pt x="2915" y="270"/>
                  <a:pt x="2646" y="0"/>
                  <a:pt x="2315" y="0"/>
                </a:cubicBezTo>
                <a:cubicBezTo>
                  <a:pt x="1984" y="0"/>
                  <a:pt x="1715" y="270"/>
                  <a:pt x="1715" y="600"/>
                </a:cubicBezTo>
                <a:cubicBezTo>
                  <a:pt x="1715" y="861"/>
                  <a:pt x="1882" y="1083"/>
                  <a:pt x="2115" y="1166"/>
                </a:cubicBezTo>
                <a:lnTo>
                  <a:pt x="2115" y="1484"/>
                </a:lnTo>
                <a:cubicBezTo>
                  <a:pt x="1887" y="1538"/>
                  <a:pt x="1694" y="1682"/>
                  <a:pt x="1575" y="1877"/>
                </a:cubicBezTo>
                <a:lnTo>
                  <a:pt x="1273" y="1778"/>
                </a:lnTo>
                <a:cubicBezTo>
                  <a:pt x="1266" y="1531"/>
                  <a:pt x="1107" y="1304"/>
                  <a:pt x="858" y="1223"/>
                </a:cubicBezTo>
                <a:cubicBezTo>
                  <a:pt x="798" y="1203"/>
                  <a:pt x="736" y="1193"/>
                  <a:pt x="673" y="1193"/>
                </a:cubicBezTo>
                <a:cubicBezTo>
                  <a:pt x="412" y="1193"/>
                  <a:pt x="183" y="1360"/>
                  <a:pt x="102" y="1608"/>
                </a:cubicBezTo>
                <a:cubicBezTo>
                  <a:pt x="0" y="1923"/>
                  <a:pt x="173" y="2262"/>
                  <a:pt x="488" y="2364"/>
                </a:cubicBezTo>
                <a:cubicBezTo>
                  <a:pt x="548" y="2384"/>
                  <a:pt x="610" y="2394"/>
                  <a:pt x="673" y="2394"/>
                </a:cubicBezTo>
                <a:cubicBezTo>
                  <a:pt x="864" y="2394"/>
                  <a:pt x="1038" y="2304"/>
                  <a:pt x="1149" y="2159"/>
                </a:cubicBezTo>
                <a:lnTo>
                  <a:pt x="1452" y="2258"/>
                </a:lnTo>
                <a:cubicBezTo>
                  <a:pt x="1450" y="2281"/>
                  <a:pt x="1449" y="2304"/>
                  <a:pt x="1449" y="2327"/>
                </a:cubicBezTo>
                <a:cubicBezTo>
                  <a:pt x="1449" y="2542"/>
                  <a:pt x="1528" y="2740"/>
                  <a:pt x="1658" y="2891"/>
                </a:cubicBezTo>
                <a:lnTo>
                  <a:pt x="1471" y="3149"/>
                </a:lnTo>
                <a:cubicBezTo>
                  <a:pt x="1416" y="3132"/>
                  <a:pt x="1359" y="3124"/>
                  <a:pt x="1301" y="3124"/>
                </a:cubicBezTo>
                <a:cubicBezTo>
                  <a:pt x="1109" y="3124"/>
                  <a:pt x="927" y="3216"/>
                  <a:pt x="815" y="3371"/>
                </a:cubicBezTo>
                <a:cubicBezTo>
                  <a:pt x="620" y="3639"/>
                  <a:pt x="680" y="4015"/>
                  <a:pt x="948" y="4209"/>
                </a:cubicBezTo>
                <a:cubicBezTo>
                  <a:pt x="1051" y="4284"/>
                  <a:pt x="1173" y="4324"/>
                  <a:pt x="1300" y="4324"/>
                </a:cubicBezTo>
                <a:cubicBezTo>
                  <a:pt x="1492" y="4324"/>
                  <a:pt x="1673" y="4232"/>
                  <a:pt x="1786" y="4077"/>
                </a:cubicBezTo>
                <a:cubicBezTo>
                  <a:pt x="1939" y="3866"/>
                  <a:pt x="1934" y="3588"/>
                  <a:pt x="1795" y="3384"/>
                </a:cubicBezTo>
                <a:lnTo>
                  <a:pt x="1981" y="3127"/>
                </a:lnTo>
                <a:cubicBezTo>
                  <a:pt x="2084" y="3170"/>
                  <a:pt x="2197" y="3194"/>
                  <a:pt x="2315" y="3194"/>
                </a:cubicBezTo>
                <a:cubicBezTo>
                  <a:pt x="2433" y="3194"/>
                  <a:pt x="2545" y="3170"/>
                  <a:pt x="2647" y="3127"/>
                </a:cubicBezTo>
                <a:lnTo>
                  <a:pt x="2836" y="3385"/>
                </a:lnTo>
                <a:cubicBezTo>
                  <a:pt x="2696" y="3588"/>
                  <a:pt x="2692" y="3866"/>
                  <a:pt x="2845" y="4077"/>
                </a:cubicBezTo>
                <a:cubicBezTo>
                  <a:pt x="2957" y="4232"/>
                  <a:pt x="3139" y="4324"/>
                  <a:pt x="3331" y="4324"/>
                </a:cubicBezTo>
                <a:lnTo>
                  <a:pt x="3331" y="4324"/>
                </a:lnTo>
                <a:cubicBezTo>
                  <a:pt x="3458" y="4324"/>
                  <a:pt x="3580" y="4284"/>
                  <a:pt x="3683" y="4209"/>
                </a:cubicBezTo>
                <a:cubicBezTo>
                  <a:pt x="3951" y="4015"/>
                  <a:pt x="4010" y="3639"/>
                  <a:pt x="3816" y="3371"/>
                </a:cubicBezTo>
                <a:cubicBezTo>
                  <a:pt x="3703" y="3216"/>
                  <a:pt x="3522" y="3124"/>
                  <a:pt x="3330" y="3124"/>
                </a:cubicBezTo>
                <a:cubicBezTo>
                  <a:pt x="3271" y="3124"/>
                  <a:pt x="3214" y="3133"/>
                  <a:pt x="3159" y="3149"/>
                </a:cubicBezTo>
                <a:lnTo>
                  <a:pt x="2971" y="2893"/>
                </a:lnTo>
                <a:cubicBezTo>
                  <a:pt x="3102" y="2741"/>
                  <a:pt x="3182" y="2543"/>
                  <a:pt x="3182" y="2327"/>
                </a:cubicBezTo>
                <a:cubicBezTo>
                  <a:pt x="3182" y="2303"/>
                  <a:pt x="3181" y="2280"/>
                  <a:pt x="3179" y="2257"/>
                </a:cubicBezTo>
                <a:lnTo>
                  <a:pt x="3481" y="2159"/>
                </a:lnTo>
                <a:cubicBezTo>
                  <a:pt x="3592" y="2304"/>
                  <a:pt x="3766" y="2394"/>
                  <a:pt x="3957" y="2394"/>
                </a:cubicBezTo>
                <a:lnTo>
                  <a:pt x="3957" y="2394"/>
                </a:lnTo>
                <a:cubicBezTo>
                  <a:pt x="4020" y="2394"/>
                  <a:pt x="4083" y="2384"/>
                  <a:pt x="4143" y="2364"/>
                </a:cubicBezTo>
                <a:cubicBezTo>
                  <a:pt x="4458" y="2262"/>
                  <a:pt x="4630" y="1923"/>
                  <a:pt x="4528" y="1608"/>
                </a:cubicBezTo>
                <a:cubicBezTo>
                  <a:pt x="4447" y="1360"/>
                  <a:pt x="4218" y="1193"/>
                  <a:pt x="3958" y="1193"/>
                </a:cubicBezTo>
                <a:close/>
              </a:path>
            </a:pathLst>
          </a:custGeom>
          <a:solidFill>
            <a:schemeClr val="bg1"/>
          </a:solidFill>
          <a:ln w="12700" cap="flat">
            <a:noFill/>
            <a:miter lim="400000"/>
          </a:ln>
          <a:effectLst/>
        </p:spPr>
        <p:txBody>
          <a:bodyPr wrap="square" lIns="19050" tIns="19050" rIns="19050" bIns="19050" numCol="1" anchor="ctr">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defTabSz="228600">
              <a:defRPr sz="3000">
                <a:solidFill>
                  <a:srgbClr val="FFFFFF"/>
                </a:solidFill>
                <a:effectLst>
                  <a:outerShdw blurRad="38100" dist="12700" dir="5400000" rotWithShape="0">
                    <a:srgbClr val="000000">
                      <a:alpha val="50000"/>
                    </a:srgbClr>
                  </a:outerShdw>
                </a:effectLst>
              </a:defRPr>
            </a:pPr>
            <a:endParaRPr sz="1500">
              <a:latin typeface="Open Sans" panose="020B0606030504020204" pitchFamily="34" charset="0"/>
              <a:ea typeface="微软雅黑" panose="020B0503020204020204" pitchFamily="34" charset="-122"/>
              <a:sym typeface="Open Sans" panose="020B0606030504020204" pitchFamily="34" charset="0"/>
            </a:endParaRPr>
          </a:p>
        </p:txBody>
      </p:sp>
      <p:sp>
        <p:nvSpPr>
          <p:cNvPr id="26" name="AutoShape8"/>
          <p:cNvSpPr/>
          <p:nvPr/>
        </p:nvSpPr>
        <p:spPr>
          <a:xfrm flipH="1">
            <a:off x="332338" y="272945"/>
            <a:ext cx="45719" cy="807223"/>
          </a:xfrm>
          <a:prstGeom prst="roundRect">
            <a:avLst/>
          </a:prstGeom>
          <a:solidFill>
            <a:schemeClr val="accent1">
              <a:lumMod val="60000"/>
              <a:lumOff val="4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Open Sans" panose="020B0606030504020204" pitchFamily="34" charset="0"/>
              <a:ea typeface="微软雅黑" panose="020B0503020204020204" pitchFamily="34" charset="-122"/>
              <a:sym typeface="Open Sans" panose="020B0606030504020204" pitchFamily="34" charset="0"/>
            </a:endParaRPr>
          </a:p>
        </p:txBody>
      </p:sp>
      <p:sp>
        <p:nvSpPr>
          <p:cNvPr id="29" name="AutoShape9"/>
          <p:cNvSpPr/>
          <p:nvPr/>
        </p:nvSpPr>
        <p:spPr>
          <a:xfrm flipH="1">
            <a:off x="332338" y="272945"/>
            <a:ext cx="45719" cy="807223"/>
          </a:xfrm>
          <a:prstGeom prst="roundRect">
            <a:avLst/>
          </a:prstGeom>
          <a:solidFill>
            <a:schemeClr val="accent1">
              <a:lumMod val="60000"/>
              <a:lumOff val="4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Open Sans" panose="020B0606030504020204" pitchFamily="34" charset="0"/>
              <a:ea typeface="微软雅黑" panose="020B0503020204020204" pitchFamily="34" charset="-122"/>
              <a:sym typeface="Open Sans" panose="020B0606030504020204" pitchFamily="34" charset="0"/>
            </a:endParaRPr>
          </a:p>
        </p:txBody>
      </p:sp>
      <p:sp>
        <p:nvSpPr>
          <p:cNvPr id="30" name="Text box2"/>
          <p:cNvSpPr txBox="1"/>
          <p:nvPr/>
        </p:nvSpPr>
        <p:spPr>
          <a:xfrm>
            <a:off x="497840" y="272945"/>
            <a:ext cx="3454400" cy="307777"/>
          </a:xfrm>
          <a:prstGeom prst="rect">
            <a:avLst/>
          </a:prstGeom>
          <a:noFill/>
        </p:spPr>
        <p:txBody>
          <a:bodyPr wrap="square" rtlCol="0">
            <a:spAutoFit/>
          </a:bodyPr>
          <a:lstStyle/>
          <a:p>
            <a:r>
              <a:rPr lang="en-US" altLang="zh-CN" sz="1400" spc="600" dirty="0">
                <a:latin typeface="Arial" panose="020B0604020202020204" pitchFamily="34" charset="0"/>
                <a:ea typeface="微软雅黑" panose="020B0503020204020204" pitchFamily="34" charset="-122"/>
                <a:cs typeface="Arial" panose="020B0604020202020204" pitchFamily="34" charset="0"/>
                <a:sym typeface="Open Sans" panose="020B0606030504020204" pitchFamily="34" charset="0"/>
              </a:rPr>
              <a:t>ADD YOUR TITLE</a:t>
            </a:r>
            <a:endParaRPr lang="zh-CN" altLang="en-US" sz="1400" spc="600" dirty="0">
              <a:latin typeface="Arial" panose="020B0604020202020204" pitchFamily="34" charset="0"/>
              <a:ea typeface="微软雅黑" panose="020B0503020204020204" pitchFamily="34" charset="-122"/>
              <a:cs typeface="Arial" panose="020B0604020202020204" pitchFamily="34" charset="0"/>
              <a:sym typeface="Open Sans" panose="020B0606030504020204" pitchFamily="34" charset="0"/>
            </a:endParaRPr>
          </a:p>
        </p:txBody>
      </p:sp>
      <p:sp>
        <p:nvSpPr>
          <p:cNvPr id="28" name="Text box3"/>
          <p:cNvSpPr txBox="1"/>
          <p:nvPr/>
        </p:nvSpPr>
        <p:spPr>
          <a:xfrm>
            <a:off x="497840" y="607035"/>
            <a:ext cx="3743030" cy="492443"/>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200" b="0" i="0" u="none" strike="noStrike" kern="1200" cap="none" spc="0" normalizeH="0" baseline="0" noProof="0" dirty="0">
                <a:ln>
                  <a:noFill/>
                </a:ln>
                <a:solidFill>
                  <a:srgbClr val="000000">
                    <a:lumMod val="75000"/>
                    <a:lumOff val="25000"/>
                  </a:srgbClr>
                </a:solidFill>
                <a:effectLst/>
                <a:uLnTx/>
                <a:uFillTx/>
                <a:latin typeface="思源黑体 CN Bold"/>
                <a:ea typeface="思源黑体 CN Bold"/>
                <a:cs typeface="+mn-ea"/>
                <a:sym typeface="+mn-lt"/>
              </a:rPr>
              <a:t>请添加你的标题</a:t>
            </a:r>
            <a:endParaRPr kumimoji="0" lang="zh-CN" altLang="en-US" sz="3200" b="0" i="0" u="none" strike="noStrike" kern="1200" cap="none" spc="0" normalizeH="0" baseline="0" noProof="0" dirty="0">
              <a:ln>
                <a:noFill/>
              </a:ln>
              <a:solidFill>
                <a:srgbClr val="000000">
                  <a:lumMod val="75000"/>
                  <a:lumOff val="25000"/>
                </a:srgbClr>
              </a:solidFill>
              <a:effectLst/>
              <a:uLnTx/>
              <a:uFillTx/>
              <a:latin typeface="思源黑体 CN Bold"/>
              <a:ea typeface="思源黑体 CN Bold"/>
              <a:cs typeface="+mn-ea"/>
              <a:sym typeface="+mn-lt"/>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AutoShape0"/>
          <p:cNvSpPr/>
          <p:nvPr/>
        </p:nvSpPr>
        <p:spPr bwMode="auto">
          <a:xfrm>
            <a:off x="144016" y="3448"/>
            <a:ext cx="5015880" cy="6858000"/>
          </a:xfrm>
          <a:prstGeom prst="homePlate">
            <a:avLst>
              <a:gd name="adj" fmla="val 49046"/>
            </a:avLst>
          </a:prstGeom>
          <a:solidFill>
            <a:schemeClr val="accent1">
              <a:lumMod val="40000"/>
              <a:lumOff val="60000"/>
            </a:schemeClr>
          </a:solidFill>
          <a:ln w="9525">
            <a:noFill/>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rmAutofit/>
          </a:bodyPr>
          <a:lstStyle/>
          <a:p>
            <a:pPr algn="ctr"/>
            <a:endParaRPr lang="zh-CN" altLang="en-US">
              <a:solidFill>
                <a:schemeClr val="lt1"/>
              </a:solidFill>
              <a:latin typeface="Open Sans" panose="020B0606030504020204" pitchFamily="34" charset="0"/>
              <a:ea typeface="微软雅黑" panose="020B0503020204020204" pitchFamily="34" charset="-122"/>
              <a:sym typeface="Open Sans" panose="020B0606030504020204" pitchFamily="34" charset="0"/>
            </a:endParaRPr>
          </a:p>
        </p:txBody>
      </p:sp>
      <p:sp>
        <p:nvSpPr>
          <p:cNvPr id="8" name="AutoShape1"/>
          <p:cNvSpPr/>
          <p:nvPr/>
        </p:nvSpPr>
        <p:spPr bwMode="auto">
          <a:xfrm>
            <a:off x="144016" y="0"/>
            <a:ext cx="5015880" cy="6858000"/>
          </a:xfrm>
          <a:prstGeom prst="homePlate">
            <a:avLst>
              <a:gd name="adj" fmla="val 51739"/>
            </a:avLst>
          </a:prstGeom>
          <a:solidFill>
            <a:schemeClr val="accent1"/>
          </a:solidFill>
          <a:ln w="9525">
            <a:noFill/>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rmAutofit/>
          </a:bodyPr>
          <a:lstStyle/>
          <a:p>
            <a:pPr algn="ctr"/>
            <a:endParaRPr lang="zh-CN" altLang="en-US">
              <a:solidFill>
                <a:schemeClr val="lt1"/>
              </a:solidFill>
              <a:latin typeface="Open Sans" panose="020B0606030504020204" pitchFamily="34" charset="0"/>
              <a:ea typeface="微软雅黑" panose="020B0503020204020204" pitchFamily="34" charset="-122"/>
              <a:sym typeface="Open Sans" panose="020B0606030504020204" pitchFamily="34" charset="0"/>
            </a:endParaRPr>
          </a:p>
        </p:txBody>
      </p:sp>
      <p:sp>
        <p:nvSpPr>
          <p:cNvPr id="9" name="AutoShape2"/>
          <p:cNvSpPr/>
          <p:nvPr/>
        </p:nvSpPr>
        <p:spPr bwMode="auto">
          <a:xfrm>
            <a:off x="0" y="0"/>
            <a:ext cx="5015880" cy="6858000"/>
          </a:xfrm>
          <a:prstGeom prst="homePlate">
            <a:avLst>
              <a:gd name="adj" fmla="val 49253"/>
            </a:avLst>
          </a:prstGeom>
          <a:blipFill dpi="0" rotWithShape="1">
            <a:blip r:embed="rId1"/>
            <a:srcRect/>
            <a:stretch>
              <a:fillRect/>
            </a:stretch>
          </a:blipFill>
          <a:ln w="9525">
            <a:noFill/>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rmAutofit/>
          </a:bodyPr>
          <a:lstStyle/>
          <a:p>
            <a:pPr algn="ctr"/>
            <a:endParaRPr lang="zh-CN" altLang="en-US">
              <a:solidFill>
                <a:schemeClr val="lt1"/>
              </a:solidFill>
              <a:latin typeface="Open Sans" panose="020B0606030504020204" pitchFamily="34" charset="0"/>
              <a:ea typeface="微软雅黑" panose="020B0503020204020204" pitchFamily="34" charset="-122"/>
              <a:sym typeface="Open Sans" panose="020B0606030504020204" pitchFamily="34" charset="0"/>
            </a:endParaRPr>
          </a:p>
        </p:txBody>
      </p:sp>
      <p:sp>
        <p:nvSpPr>
          <p:cNvPr id="10" name="Text box0"/>
          <p:cNvSpPr txBox="1"/>
          <p:nvPr/>
        </p:nvSpPr>
        <p:spPr>
          <a:xfrm>
            <a:off x="5419353" y="1123950"/>
            <a:ext cx="4536504" cy="1512962"/>
          </a:xfrm>
          <a:prstGeom prst="rect">
            <a:avLst/>
          </a:prstGeom>
          <a:noFill/>
        </p:spPr>
        <p:txBody>
          <a:bodyPr wrap="square" lIns="91440" tIns="45720" rIns="91440" bIns="45720" rtlCol="0">
            <a:normAutofit fontScale="85000" lnSpcReduction="10000"/>
          </a:bodyPr>
          <a:lstStyle/>
          <a:p>
            <a:pPr algn="just">
              <a:lnSpc>
                <a:spcPct val="150000"/>
              </a:lnSpc>
            </a:pPr>
            <a:r>
              <a:rPr lang="zh-CN" altLang="en-US" sz="1400" dirty="0">
                <a:solidFill>
                  <a:srgbClr val="000000">
                    <a:lumMod val="65000"/>
                    <a:lumOff val="35000"/>
                  </a:srgbClr>
                </a:solidFill>
                <a:latin typeface="思源黑体 CN ExtraLight"/>
                <a:cs typeface="+mn-ea"/>
                <a:sym typeface="Noto Sans S Chinese Regular" panose="020B0500000000000000" pitchFamily="34" charset="-122"/>
              </a:rPr>
              <a:t>请添加你的正文内容请添加你的正文内容请添加你的正文内容</a:t>
            </a:r>
            <a:r>
              <a:rPr lang="zh-CN" altLang="en-US" sz="2800" b="1" dirty="0">
                <a:latin typeface="Open Sans" panose="020B0606030504020204" pitchFamily="34" charset="0"/>
                <a:ea typeface="微软雅黑" panose="020B0503020204020204" pitchFamily="34" charset="-122"/>
                <a:sym typeface="Open Sans" panose="020B0606030504020204" pitchFamily="34" charset="0"/>
              </a:rPr>
              <a:t>请添加你的标题</a:t>
            </a:r>
            <a:endParaRPr lang="zh-CN" altLang="en-US" sz="2800" b="1" dirty="0">
              <a:latin typeface="Open Sans" panose="020B0606030504020204" pitchFamily="34" charset="0"/>
              <a:ea typeface="微软雅黑" panose="020B0503020204020204" pitchFamily="34" charset="-122"/>
              <a:sym typeface="Open Sans" panose="020B0606030504020204" pitchFamily="34" charset="0"/>
            </a:endParaRPr>
          </a:p>
          <a:p>
            <a:pPr>
              <a:lnSpc>
                <a:spcPct val="170000"/>
              </a:lnSpc>
              <a:buSzPct val="25000"/>
            </a:pPr>
            <a:r>
              <a:rPr lang="zh-CN" altLang="en-US" sz="1700" dirty="0">
                <a:solidFill>
                  <a:srgbClr val="000000">
                    <a:lumMod val="65000"/>
                    <a:lumOff val="35000"/>
                  </a:srgbClr>
                </a:solidFill>
                <a:latin typeface="思源黑体 CN ExtraLight"/>
                <a:cs typeface="+mn-ea"/>
                <a:sym typeface="Noto Sans S Chinese Regular" panose="020B0500000000000000" pitchFamily="34" charset="-122"/>
              </a:rPr>
              <a:t>请添加你的正文内容请添加你的正文内容请添加你的正文内容</a:t>
            </a:r>
            <a:endParaRPr lang="en-US" altLang="zh-CN" sz="1700" dirty="0">
              <a:latin typeface="Open Sans" panose="020B0606030504020204" pitchFamily="34" charset="0"/>
              <a:ea typeface="微软雅黑" panose="020B0503020204020204" pitchFamily="34" charset="-122"/>
              <a:sym typeface="Open Sans" panose="020B0606030504020204" pitchFamily="34" charset="0"/>
            </a:endParaRPr>
          </a:p>
        </p:txBody>
      </p:sp>
      <p:sp>
        <p:nvSpPr>
          <p:cNvPr id="19" name="Text box1"/>
          <p:cNvSpPr txBox="1"/>
          <p:nvPr/>
        </p:nvSpPr>
        <p:spPr>
          <a:xfrm>
            <a:off x="6312024" y="3466060"/>
            <a:ext cx="5106740" cy="1170710"/>
          </a:xfrm>
          <a:prstGeom prst="rect">
            <a:avLst/>
          </a:prstGeom>
          <a:noFill/>
        </p:spPr>
        <p:txBody>
          <a:bodyPr wrap="square" lIns="91440" tIns="45720" rIns="91440" bIns="45720" rtlCol="0">
            <a:normAutofit/>
          </a:bodyPr>
          <a:lstStyle/>
          <a:p>
            <a:pPr lvl="0" eaLnBrk="0" fontAlgn="base" hangingPunct="0">
              <a:lnSpc>
                <a:spcPct val="150000"/>
              </a:lnSpc>
              <a:spcAft>
                <a:spcPct val="0"/>
              </a:spcAft>
              <a:defRPr/>
            </a:pPr>
            <a:r>
              <a:rPr lang="zh-CN" altLang="en-US" sz="1100" dirty="0">
                <a:solidFill>
                  <a:srgbClr val="000000">
                    <a:lumMod val="65000"/>
                    <a:lumOff val="35000"/>
                  </a:srgbClr>
                </a:solidFill>
                <a:latin typeface="思源黑体 CN ExtraLight"/>
                <a:cs typeface="+mn-ea"/>
                <a:sym typeface="Noto Sans S Chinese Regular" panose="020B0500000000000000" pitchFamily="34" charset="-122"/>
              </a:rPr>
              <a:t>请添加你的正文内容请添加你的正文内容请添加你的正文内容请添加你的正文内容请添加你的正文内容请添加你的正文内容请添加你的正文内容请添加你的正文内容</a:t>
            </a:r>
            <a:r>
              <a:rPr lang="en-US" altLang="zh-CN" sz="1100" dirty="0">
                <a:latin typeface="Open Sans" panose="020B0606030504020204" pitchFamily="34" charset="0"/>
                <a:ea typeface="微软雅黑" panose="020B0503020204020204" pitchFamily="34" charset="-122"/>
                <a:sym typeface="Open Sans" panose="020B0606030504020204" pitchFamily="34" charset="0"/>
              </a:rPr>
              <a:t>.</a:t>
            </a:r>
            <a:endParaRPr lang="en-US" altLang="zh-CN" sz="1100" dirty="0">
              <a:latin typeface="Open Sans" panose="020B0606030504020204" pitchFamily="34" charset="0"/>
              <a:ea typeface="微软雅黑" panose="020B0503020204020204" pitchFamily="34" charset="-122"/>
              <a:sym typeface="Open Sans" panose="020B0606030504020204" pitchFamily="34" charset="0"/>
            </a:endParaRPr>
          </a:p>
        </p:txBody>
      </p:sp>
      <p:sp>
        <p:nvSpPr>
          <p:cNvPr id="20" name="Text box2"/>
          <p:cNvSpPr txBox="1"/>
          <p:nvPr/>
        </p:nvSpPr>
        <p:spPr>
          <a:xfrm>
            <a:off x="6312024" y="3014267"/>
            <a:ext cx="5106740" cy="451793"/>
          </a:xfrm>
          <a:prstGeom prst="rect">
            <a:avLst/>
          </a:prstGeom>
          <a:noFill/>
        </p:spPr>
        <p:txBody>
          <a:bodyPr wrap="square" lIns="91440" tIns="45720" rIns="91440" bIns="45720" rtlCol="0" anchor="b">
            <a:normAutofit/>
          </a:bodyPr>
          <a:lstStyle/>
          <a:p>
            <a:pPr lvl="0">
              <a:defRPr/>
            </a:pPr>
            <a:r>
              <a:rPr lang="zh-CN" altLang="en-US" sz="2000" dirty="0">
                <a:solidFill>
                  <a:srgbClr val="000000">
                    <a:lumMod val="75000"/>
                    <a:lumOff val="25000"/>
                  </a:srgbClr>
                </a:solidFill>
                <a:latin typeface="思源黑体 CN Bold"/>
                <a:ea typeface="思源黑体 CN Bold"/>
                <a:cs typeface="+mn-ea"/>
                <a:sym typeface="+mn-lt"/>
              </a:rPr>
              <a:t>请添加你的标题</a:t>
            </a:r>
            <a:endParaRPr lang="zh-CN" altLang="en-US" sz="2000" dirty="0">
              <a:solidFill>
                <a:srgbClr val="000000">
                  <a:lumMod val="75000"/>
                  <a:lumOff val="25000"/>
                </a:srgbClr>
              </a:solidFill>
              <a:latin typeface="思源黑体 CN Bold"/>
              <a:ea typeface="思源黑体 CN Bold"/>
              <a:cs typeface="+mn-ea"/>
              <a:sym typeface="+mn-lt"/>
            </a:endParaRPr>
          </a:p>
        </p:txBody>
      </p:sp>
      <p:sp>
        <p:nvSpPr>
          <p:cNvPr id="21" name="Text box3"/>
          <p:cNvSpPr txBox="1"/>
          <p:nvPr/>
        </p:nvSpPr>
        <p:spPr>
          <a:xfrm>
            <a:off x="6312024" y="5416902"/>
            <a:ext cx="5106740" cy="1170710"/>
          </a:xfrm>
          <a:prstGeom prst="rect">
            <a:avLst/>
          </a:prstGeom>
          <a:noFill/>
        </p:spPr>
        <p:txBody>
          <a:bodyPr wrap="square" lIns="91440" tIns="45720" rIns="91440" bIns="45720" rtlCol="0">
            <a:normAutofit/>
          </a:bodyPr>
          <a:lstStyle/>
          <a:p>
            <a:pPr lvl="0" eaLnBrk="0" fontAlgn="base" hangingPunct="0">
              <a:lnSpc>
                <a:spcPct val="150000"/>
              </a:lnSpc>
              <a:spcAft>
                <a:spcPct val="0"/>
              </a:spcAft>
              <a:defRPr/>
            </a:pPr>
            <a:r>
              <a:rPr lang="zh-CN" altLang="en-US" sz="1100" dirty="0">
                <a:solidFill>
                  <a:srgbClr val="000000">
                    <a:lumMod val="65000"/>
                    <a:lumOff val="35000"/>
                  </a:srgbClr>
                </a:solidFill>
                <a:latin typeface="思源黑体 CN ExtraLight"/>
                <a:cs typeface="+mn-ea"/>
                <a:sym typeface="Noto Sans S Chinese Regular" panose="020B0500000000000000" pitchFamily="34" charset="-122"/>
              </a:rPr>
              <a:t>请添加你的正文内容请添加你的正文内容请添加你的正文内容请添加你的正文内容请添加你的正文内容请添加你的正文内容请添加你的正文内容请添加你的正文内容</a:t>
            </a:r>
            <a:r>
              <a:rPr lang="en-US" altLang="zh-CN" sz="1100" dirty="0">
                <a:latin typeface="Open Sans" panose="020B0606030504020204" pitchFamily="34" charset="0"/>
                <a:ea typeface="微软雅黑" panose="020B0503020204020204" pitchFamily="34" charset="-122"/>
                <a:sym typeface="Open Sans" panose="020B0606030504020204" pitchFamily="34" charset="0"/>
              </a:rPr>
              <a:t>.</a:t>
            </a:r>
            <a:endParaRPr lang="en-US" altLang="zh-CN" sz="1100" dirty="0">
              <a:latin typeface="Open Sans" panose="020B0606030504020204" pitchFamily="34" charset="0"/>
              <a:ea typeface="微软雅黑" panose="020B0503020204020204" pitchFamily="34" charset="-122"/>
              <a:sym typeface="Open Sans" panose="020B0606030504020204" pitchFamily="34" charset="0"/>
            </a:endParaRPr>
          </a:p>
        </p:txBody>
      </p:sp>
      <p:sp>
        <p:nvSpPr>
          <p:cNvPr id="22" name="Text box4"/>
          <p:cNvSpPr txBox="1"/>
          <p:nvPr/>
        </p:nvSpPr>
        <p:spPr>
          <a:xfrm>
            <a:off x="6312024" y="4965109"/>
            <a:ext cx="5106740" cy="451793"/>
          </a:xfrm>
          <a:prstGeom prst="rect">
            <a:avLst/>
          </a:prstGeom>
          <a:noFill/>
        </p:spPr>
        <p:txBody>
          <a:bodyPr wrap="square" lIns="91440" tIns="45720" rIns="91440" bIns="45720" rtlCol="0" anchor="b">
            <a:normAutofit/>
          </a:bodyPr>
          <a:lstStyle/>
          <a:p>
            <a:pPr lvl="0">
              <a:defRPr/>
            </a:pPr>
            <a:r>
              <a:rPr lang="zh-CN" altLang="en-US" sz="2000" dirty="0">
                <a:solidFill>
                  <a:srgbClr val="000000">
                    <a:lumMod val="75000"/>
                    <a:lumOff val="25000"/>
                  </a:srgbClr>
                </a:solidFill>
                <a:latin typeface="思源黑体 CN Bold"/>
                <a:ea typeface="思源黑体 CN Bold"/>
                <a:cs typeface="+mn-ea"/>
                <a:sym typeface="+mn-lt"/>
              </a:rPr>
              <a:t>请添加你的标题</a:t>
            </a:r>
            <a:endParaRPr lang="zh-CN" altLang="en-US" sz="2000" dirty="0">
              <a:solidFill>
                <a:srgbClr val="000000">
                  <a:lumMod val="75000"/>
                  <a:lumOff val="25000"/>
                </a:srgbClr>
              </a:solidFill>
              <a:latin typeface="思源黑体 CN Bold"/>
              <a:ea typeface="思源黑体 CN Bold"/>
              <a:cs typeface="+mn-ea"/>
              <a:sym typeface="+mn-lt"/>
            </a:endParaRPr>
          </a:p>
        </p:txBody>
      </p:sp>
      <p:sp>
        <p:nvSpPr>
          <p:cNvPr id="12" name="Freeform0"/>
          <p:cNvSpPr/>
          <p:nvPr/>
        </p:nvSpPr>
        <p:spPr bwMode="auto">
          <a:xfrm>
            <a:off x="5533654" y="3269985"/>
            <a:ext cx="686484" cy="543992"/>
          </a:xfrm>
          <a:custGeom>
            <a:avLst/>
            <a:gdLst>
              <a:gd name="connsiteX0" fmla="*/ 511657 w 606157"/>
              <a:gd name="connsiteY0" fmla="*/ 343654 h 480339"/>
              <a:gd name="connsiteX1" fmla="*/ 521432 w 606157"/>
              <a:gd name="connsiteY1" fmla="*/ 353421 h 480339"/>
              <a:gd name="connsiteX2" fmla="*/ 521432 w 606157"/>
              <a:gd name="connsiteY2" fmla="*/ 376178 h 480339"/>
              <a:gd name="connsiteX3" fmla="*/ 544305 w 606157"/>
              <a:gd name="connsiteY3" fmla="*/ 376178 h 480339"/>
              <a:gd name="connsiteX4" fmla="*/ 554080 w 606157"/>
              <a:gd name="connsiteY4" fmla="*/ 385945 h 480339"/>
              <a:gd name="connsiteX5" fmla="*/ 544305 w 606157"/>
              <a:gd name="connsiteY5" fmla="*/ 395712 h 480339"/>
              <a:gd name="connsiteX6" fmla="*/ 521432 w 606157"/>
              <a:gd name="connsiteY6" fmla="*/ 395712 h 480339"/>
              <a:gd name="connsiteX7" fmla="*/ 521432 w 606157"/>
              <a:gd name="connsiteY7" fmla="*/ 418566 h 480339"/>
              <a:gd name="connsiteX8" fmla="*/ 511657 w 606157"/>
              <a:gd name="connsiteY8" fmla="*/ 428333 h 480339"/>
              <a:gd name="connsiteX9" fmla="*/ 501882 w 606157"/>
              <a:gd name="connsiteY9" fmla="*/ 418566 h 480339"/>
              <a:gd name="connsiteX10" fmla="*/ 501882 w 606157"/>
              <a:gd name="connsiteY10" fmla="*/ 395712 h 480339"/>
              <a:gd name="connsiteX11" fmla="*/ 479106 w 606157"/>
              <a:gd name="connsiteY11" fmla="*/ 395712 h 480339"/>
              <a:gd name="connsiteX12" fmla="*/ 469331 w 606157"/>
              <a:gd name="connsiteY12" fmla="*/ 385945 h 480339"/>
              <a:gd name="connsiteX13" fmla="*/ 479106 w 606157"/>
              <a:gd name="connsiteY13" fmla="*/ 376178 h 480339"/>
              <a:gd name="connsiteX14" fmla="*/ 501882 w 606157"/>
              <a:gd name="connsiteY14" fmla="*/ 376178 h 480339"/>
              <a:gd name="connsiteX15" fmla="*/ 501882 w 606157"/>
              <a:gd name="connsiteY15" fmla="*/ 353421 h 480339"/>
              <a:gd name="connsiteX16" fmla="*/ 511657 w 606157"/>
              <a:gd name="connsiteY16" fmla="*/ 343654 h 480339"/>
              <a:gd name="connsiteX17" fmla="*/ 511621 w 606157"/>
              <a:gd name="connsiteY17" fmla="*/ 311170 h 480339"/>
              <a:gd name="connsiteX18" fmla="*/ 436735 w 606157"/>
              <a:gd name="connsiteY18" fmla="*/ 385944 h 480339"/>
              <a:gd name="connsiteX19" fmla="*/ 511621 w 606157"/>
              <a:gd name="connsiteY19" fmla="*/ 460816 h 480339"/>
              <a:gd name="connsiteX20" fmla="*/ 586605 w 606157"/>
              <a:gd name="connsiteY20" fmla="*/ 385944 h 480339"/>
              <a:gd name="connsiteX21" fmla="*/ 511621 w 606157"/>
              <a:gd name="connsiteY21" fmla="*/ 311170 h 480339"/>
              <a:gd name="connsiteX22" fmla="*/ 511621 w 606157"/>
              <a:gd name="connsiteY22" fmla="*/ 291647 h 480339"/>
              <a:gd name="connsiteX23" fmla="*/ 606157 w 606157"/>
              <a:gd name="connsiteY23" fmla="*/ 385944 h 480339"/>
              <a:gd name="connsiteX24" fmla="*/ 511621 w 606157"/>
              <a:gd name="connsiteY24" fmla="*/ 480339 h 480339"/>
              <a:gd name="connsiteX25" fmla="*/ 417183 w 606157"/>
              <a:gd name="connsiteY25" fmla="*/ 385944 h 480339"/>
              <a:gd name="connsiteX26" fmla="*/ 511621 w 606157"/>
              <a:gd name="connsiteY26" fmla="*/ 291647 h 480339"/>
              <a:gd name="connsiteX27" fmla="*/ 368279 w 606157"/>
              <a:gd name="connsiteY27" fmla="*/ 200476 h 480339"/>
              <a:gd name="connsiteX28" fmla="*/ 489505 w 606157"/>
              <a:gd name="connsiteY28" fmla="*/ 259991 h 480339"/>
              <a:gd name="connsiteX29" fmla="*/ 487746 w 606157"/>
              <a:gd name="connsiteY29" fmla="*/ 273650 h 480339"/>
              <a:gd name="connsiteX30" fmla="*/ 481782 w 606157"/>
              <a:gd name="connsiteY30" fmla="*/ 275699 h 480339"/>
              <a:gd name="connsiteX31" fmla="*/ 474059 w 606157"/>
              <a:gd name="connsiteY31" fmla="*/ 271894 h 480339"/>
              <a:gd name="connsiteX32" fmla="*/ 368279 w 606157"/>
              <a:gd name="connsiteY32" fmla="*/ 219989 h 480339"/>
              <a:gd name="connsiteX33" fmla="*/ 293588 w 606157"/>
              <a:gd name="connsiteY33" fmla="*/ 242819 h 480339"/>
              <a:gd name="connsiteX34" fmla="*/ 279999 w 606157"/>
              <a:gd name="connsiteY34" fmla="*/ 240185 h 480339"/>
              <a:gd name="connsiteX35" fmla="*/ 282639 w 606157"/>
              <a:gd name="connsiteY35" fmla="*/ 226623 h 480339"/>
              <a:gd name="connsiteX36" fmla="*/ 368279 w 606157"/>
              <a:gd name="connsiteY36" fmla="*/ 200476 h 480339"/>
              <a:gd name="connsiteX37" fmla="*/ 153211 w 606157"/>
              <a:gd name="connsiteY37" fmla="*/ 200476 h 480339"/>
              <a:gd name="connsiteX38" fmla="*/ 306325 w 606157"/>
              <a:gd name="connsiteY38" fmla="*/ 353439 h 480339"/>
              <a:gd name="connsiteX39" fmla="*/ 296547 w 606157"/>
              <a:gd name="connsiteY39" fmla="*/ 363200 h 480339"/>
              <a:gd name="connsiteX40" fmla="*/ 286770 w 606157"/>
              <a:gd name="connsiteY40" fmla="*/ 353439 h 480339"/>
              <a:gd name="connsiteX41" fmla="*/ 153211 w 606157"/>
              <a:gd name="connsiteY41" fmla="*/ 219999 h 480339"/>
              <a:gd name="connsiteX42" fmla="*/ 19554 w 606157"/>
              <a:gd name="connsiteY42" fmla="*/ 353439 h 480339"/>
              <a:gd name="connsiteX43" fmla="*/ 9777 w 606157"/>
              <a:gd name="connsiteY43" fmla="*/ 363200 h 480339"/>
              <a:gd name="connsiteX44" fmla="*/ 0 w 606157"/>
              <a:gd name="connsiteY44" fmla="*/ 353439 h 480339"/>
              <a:gd name="connsiteX45" fmla="*/ 153211 w 606157"/>
              <a:gd name="connsiteY45" fmla="*/ 200476 h 480339"/>
              <a:gd name="connsiteX46" fmla="*/ 368295 w 606157"/>
              <a:gd name="connsiteY46" fmla="*/ 19531 h 480339"/>
              <a:gd name="connsiteX47" fmla="*/ 306326 w 606157"/>
              <a:gd name="connsiteY47" fmla="*/ 81348 h 480339"/>
              <a:gd name="connsiteX48" fmla="*/ 368295 w 606157"/>
              <a:gd name="connsiteY48" fmla="*/ 143262 h 480339"/>
              <a:gd name="connsiteX49" fmla="*/ 430165 w 606157"/>
              <a:gd name="connsiteY49" fmla="*/ 81348 h 480339"/>
              <a:gd name="connsiteX50" fmla="*/ 368295 w 606157"/>
              <a:gd name="connsiteY50" fmla="*/ 19531 h 480339"/>
              <a:gd name="connsiteX51" fmla="*/ 153211 w 606157"/>
              <a:gd name="connsiteY51" fmla="*/ 19531 h 480339"/>
              <a:gd name="connsiteX52" fmla="*/ 91242 w 606157"/>
              <a:gd name="connsiteY52" fmla="*/ 81348 h 480339"/>
              <a:gd name="connsiteX53" fmla="*/ 153211 w 606157"/>
              <a:gd name="connsiteY53" fmla="*/ 143262 h 480339"/>
              <a:gd name="connsiteX54" fmla="*/ 215081 w 606157"/>
              <a:gd name="connsiteY54" fmla="*/ 81348 h 480339"/>
              <a:gd name="connsiteX55" fmla="*/ 153211 w 606157"/>
              <a:gd name="connsiteY55" fmla="*/ 19531 h 480339"/>
              <a:gd name="connsiteX56" fmla="*/ 368295 w 606157"/>
              <a:gd name="connsiteY56" fmla="*/ 0 h 480339"/>
              <a:gd name="connsiteX57" fmla="*/ 449714 w 606157"/>
              <a:gd name="connsiteY57" fmla="*/ 81348 h 480339"/>
              <a:gd name="connsiteX58" fmla="*/ 368295 w 606157"/>
              <a:gd name="connsiteY58" fmla="*/ 162794 h 480339"/>
              <a:gd name="connsiteX59" fmla="*/ 286778 w 606157"/>
              <a:gd name="connsiteY59" fmla="*/ 81348 h 480339"/>
              <a:gd name="connsiteX60" fmla="*/ 368295 w 606157"/>
              <a:gd name="connsiteY60" fmla="*/ 0 h 480339"/>
              <a:gd name="connsiteX61" fmla="*/ 153211 w 606157"/>
              <a:gd name="connsiteY61" fmla="*/ 0 h 480339"/>
              <a:gd name="connsiteX62" fmla="*/ 234630 w 606157"/>
              <a:gd name="connsiteY62" fmla="*/ 81348 h 480339"/>
              <a:gd name="connsiteX63" fmla="*/ 153211 w 606157"/>
              <a:gd name="connsiteY63" fmla="*/ 162794 h 480339"/>
              <a:gd name="connsiteX64" fmla="*/ 71694 w 606157"/>
              <a:gd name="connsiteY64" fmla="*/ 81348 h 480339"/>
              <a:gd name="connsiteX65" fmla="*/ 153211 w 606157"/>
              <a:gd name="connsiteY65" fmla="*/ 0 h 480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606157" h="480339">
                <a:moveTo>
                  <a:pt x="511657" y="343654"/>
                </a:moveTo>
                <a:cubicBezTo>
                  <a:pt x="517131" y="343654"/>
                  <a:pt x="521432" y="348049"/>
                  <a:pt x="521432" y="353421"/>
                </a:cubicBezTo>
                <a:lnTo>
                  <a:pt x="521432" y="376178"/>
                </a:lnTo>
                <a:lnTo>
                  <a:pt x="544305" y="376178"/>
                </a:lnTo>
                <a:cubicBezTo>
                  <a:pt x="549682" y="376178"/>
                  <a:pt x="554080" y="380573"/>
                  <a:pt x="554080" y="385945"/>
                </a:cubicBezTo>
                <a:cubicBezTo>
                  <a:pt x="554080" y="391414"/>
                  <a:pt x="549682" y="395712"/>
                  <a:pt x="544305" y="395712"/>
                </a:cubicBezTo>
                <a:lnTo>
                  <a:pt x="521432" y="395712"/>
                </a:lnTo>
                <a:lnTo>
                  <a:pt x="521432" y="418566"/>
                </a:lnTo>
                <a:cubicBezTo>
                  <a:pt x="521432" y="423938"/>
                  <a:pt x="517131" y="428333"/>
                  <a:pt x="511657" y="428333"/>
                </a:cubicBezTo>
                <a:cubicBezTo>
                  <a:pt x="506281" y="428333"/>
                  <a:pt x="501882" y="423938"/>
                  <a:pt x="501882" y="418566"/>
                </a:cubicBezTo>
                <a:lnTo>
                  <a:pt x="501882" y="395712"/>
                </a:lnTo>
                <a:lnTo>
                  <a:pt x="479106" y="395712"/>
                </a:lnTo>
                <a:cubicBezTo>
                  <a:pt x="473730" y="395712"/>
                  <a:pt x="469331" y="391414"/>
                  <a:pt x="469331" y="385945"/>
                </a:cubicBezTo>
                <a:cubicBezTo>
                  <a:pt x="469331" y="380573"/>
                  <a:pt x="473730" y="376178"/>
                  <a:pt x="479106" y="376178"/>
                </a:cubicBezTo>
                <a:lnTo>
                  <a:pt x="501882" y="376178"/>
                </a:lnTo>
                <a:lnTo>
                  <a:pt x="501882" y="353421"/>
                </a:lnTo>
                <a:cubicBezTo>
                  <a:pt x="501882" y="348049"/>
                  <a:pt x="506281" y="343654"/>
                  <a:pt x="511657" y="343654"/>
                </a:cubicBezTo>
                <a:close/>
                <a:moveTo>
                  <a:pt x="511621" y="311170"/>
                </a:moveTo>
                <a:cubicBezTo>
                  <a:pt x="470366" y="311170"/>
                  <a:pt x="436735" y="344750"/>
                  <a:pt x="436735" y="385944"/>
                </a:cubicBezTo>
                <a:cubicBezTo>
                  <a:pt x="436735" y="427236"/>
                  <a:pt x="470366" y="460816"/>
                  <a:pt x="511621" y="460816"/>
                </a:cubicBezTo>
                <a:cubicBezTo>
                  <a:pt x="552975" y="460816"/>
                  <a:pt x="586605" y="427236"/>
                  <a:pt x="586605" y="385944"/>
                </a:cubicBezTo>
                <a:cubicBezTo>
                  <a:pt x="586605" y="344750"/>
                  <a:pt x="552975" y="311170"/>
                  <a:pt x="511621" y="311170"/>
                </a:cubicBezTo>
                <a:close/>
                <a:moveTo>
                  <a:pt x="511621" y="291647"/>
                </a:moveTo>
                <a:cubicBezTo>
                  <a:pt x="563729" y="291647"/>
                  <a:pt x="606157" y="333915"/>
                  <a:pt x="606157" y="385944"/>
                </a:cubicBezTo>
                <a:cubicBezTo>
                  <a:pt x="606157" y="437974"/>
                  <a:pt x="563729" y="480339"/>
                  <a:pt x="511621" y="480339"/>
                </a:cubicBezTo>
                <a:cubicBezTo>
                  <a:pt x="459514" y="480339"/>
                  <a:pt x="417183" y="437974"/>
                  <a:pt x="417183" y="385944"/>
                </a:cubicBezTo>
                <a:cubicBezTo>
                  <a:pt x="417183" y="333915"/>
                  <a:pt x="459514" y="291647"/>
                  <a:pt x="511621" y="291647"/>
                </a:cubicBezTo>
                <a:close/>
                <a:moveTo>
                  <a:pt x="368279" y="200476"/>
                </a:moveTo>
                <a:cubicBezTo>
                  <a:pt x="416085" y="200476"/>
                  <a:pt x="460274" y="222135"/>
                  <a:pt x="489505" y="259991"/>
                </a:cubicBezTo>
                <a:cubicBezTo>
                  <a:pt x="492829" y="264284"/>
                  <a:pt x="492047" y="270333"/>
                  <a:pt x="487746" y="273650"/>
                </a:cubicBezTo>
                <a:cubicBezTo>
                  <a:pt x="485986" y="275016"/>
                  <a:pt x="483835" y="275699"/>
                  <a:pt x="481782" y="275699"/>
                </a:cubicBezTo>
                <a:cubicBezTo>
                  <a:pt x="478849" y="275699"/>
                  <a:pt x="475916" y="274430"/>
                  <a:pt x="474059" y="271894"/>
                </a:cubicBezTo>
                <a:cubicBezTo>
                  <a:pt x="448542" y="238917"/>
                  <a:pt x="409926" y="219989"/>
                  <a:pt x="368279" y="219989"/>
                </a:cubicBezTo>
                <a:cubicBezTo>
                  <a:pt x="341492" y="219989"/>
                  <a:pt x="315683" y="227892"/>
                  <a:pt x="293588" y="242819"/>
                </a:cubicBezTo>
                <a:cubicBezTo>
                  <a:pt x="289091" y="245844"/>
                  <a:pt x="283030" y="244673"/>
                  <a:pt x="279999" y="240185"/>
                </a:cubicBezTo>
                <a:cubicBezTo>
                  <a:pt x="276969" y="235697"/>
                  <a:pt x="278142" y="229648"/>
                  <a:pt x="282639" y="226623"/>
                </a:cubicBezTo>
                <a:cubicBezTo>
                  <a:pt x="307960" y="209549"/>
                  <a:pt x="337582" y="200476"/>
                  <a:pt x="368279" y="200476"/>
                </a:cubicBezTo>
                <a:close/>
                <a:moveTo>
                  <a:pt x="153211" y="200476"/>
                </a:moveTo>
                <a:cubicBezTo>
                  <a:pt x="237688" y="200476"/>
                  <a:pt x="306325" y="269099"/>
                  <a:pt x="306325" y="353439"/>
                </a:cubicBezTo>
                <a:cubicBezTo>
                  <a:pt x="306325" y="358808"/>
                  <a:pt x="302023" y="363200"/>
                  <a:pt x="296547" y="363200"/>
                </a:cubicBezTo>
                <a:cubicBezTo>
                  <a:pt x="291170" y="363200"/>
                  <a:pt x="286770" y="358808"/>
                  <a:pt x="286770" y="353439"/>
                </a:cubicBezTo>
                <a:cubicBezTo>
                  <a:pt x="286770" y="279837"/>
                  <a:pt x="226835" y="219999"/>
                  <a:pt x="153211" y="219999"/>
                </a:cubicBezTo>
                <a:cubicBezTo>
                  <a:pt x="79490" y="219999"/>
                  <a:pt x="19554" y="279837"/>
                  <a:pt x="19554" y="353439"/>
                </a:cubicBezTo>
                <a:cubicBezTo>
                  <a:pt x="19554" y="358808"/>
                  <a:pt x="15155" y="363200"/>
                  <a:pt x="9777" y="363200"/>
                </a:cubicBezTo>
                <a:cubicBezTo>
                  <a:pt x="4400" y="363200"/>
                  <a:pt x="0" y="358808"/>
                  <a:pt x="0" y="353439"/>
                </a:cubicBezTo>
                <a:cubicBezTo>
                  <a:pt x="0" y="269099"/>
                  <a:pt x="68735" y="200476"/>
                  <a:pt x="153211" y="200476"/>
                </a:cubicBezTo>
                <a:close/>
                <a:moveTo>
                  <a:pt x="368295" y="19531"/>
                </a:moveTo>
                <a:cubicBezTo>
                  <a:pt x="334085" y="19531"/>
                  <a:pt x="306326" y="47266"/>
                  <a:pt x="306326" y="81348"/>
                </a:cubicBezTo>
                <a:cubicBezTo>
                  <a:pt x="306326" y="115528"/>
                  <a:pt x="334085" y="143262"/>
                  <a:pt x="368295" y="143262"/>
                </a:cubicBezTo>
                <a:cubicBezTo>
                  <a:pt x="402407" y="143262"/>
                  <a:pt x="430165" y="115528"/>
                  <a:pt x="430165" y="81348"/>
                </a:cubicBezTo>
                <a:cubicBezTo>
                  <a:pt x="430165" y="47266"/>
                  <a:pt x="402407" y="19531"/>
                  <a:pt x="368295" y="19531"/>
                </a:cubicBezTo>
                <a:close/>
                <a:moveTo>
                  <a:pt x="153211" y="19531"/>
                </a:moveTo>
                <a:cubicBezTo>
                  <a:pt x="119001" y="19531"/>
                  <a:pt x="91242" y="47266"/>
                  <a:pt x="91242" y="81348"/>
                </a:cubicBezTo>
                <a:cubicBezTo>
                  <a:pt x="91242" y="115528"/>
                  <a:pt x="119001" y="143262"/>
                  <a:pt x="153211" y="143262"/>
                </a:cubicBezTo>
                <a:cubicBezTo>
                  <a:pt x="187323" y="143262"/>
                  <a:pt x="215081" y="115528"/>
                  <a:pt x="215081" y="81348"/>
                </a:cubicBezTo>
                <a:cubicBezTo>
                  <a:pt x="215081" y="47266"/>
                  <a:pt x="187323" y="19531"/>
                  <a:pt x="153211" y="19531"/>
                </a:cubicBezTo>
                <a:close/>
                <a:moveTo>
                  <a:pt x="368295" y="0"/>
                </a:moveTo>
                <a:cubicBezTo>
                  <a:pt x="413158" y="0"/>
                  <a:pt x="449714" y="36523"/>
                  <a:pt x="449714" y="81348"/>
                </a:cubicBezTo>
                <a:cubicBezTo>
                  <a:pt x="449714" y="126270"/>
                  <a:pt x="413158" y="162794"/>
                  <a:pt x="368295" y="162794"/>
                </a:cubicBezTo>
                <a:cubicBezTo>
                  <a:pt x="323333" y="162794"/>
                  <a:pt x="286778" y="126270"/>
                  <a:pt x="286778" y="81348"/>
                </a:cubicBezTo>
                <a:cubicBezTo>
                  <a:pt x="286778" y="36523"/>
                  <a:pt x="323333" y="0"/>
                  <a:pt x="368295" y="0"/>
                </a:cubicBezTo>
                <a:close/>
                <a:moveTo>
                  <a:pt x="153211" y="0"/>
                </a:moveTo>
                <a:cubicBezTo>
                  <a:pt x="198074" y="0"/>
                  <a:pt x="234630" y="36523"/>
                  <a:pt x="234630" y="81348"/>
                </a:cubicBezTo>
                <a:cubicBezTo>
                  <a:pt x="234630" y="126270"/>
                  <a:pt x="198074" y="162794"/>
                  <a:pt x="153211" y="162794"/>
                </a:cubicBezTo>
                <a:cubicBezTo>
                  <a:pt x="108249" y="162794"/>
                  <a:pt x="71694" y="126270"/>
                  <a:pt x="71694" y="81348"/>
                </a:cubicBezTo>
                <a:cubicBezTo>
                  <a:pt x="71694" y="36523"/>
                  <a:pt x="108249" y="0"/>
                  <a:pt x="153211" y="0"/>
                </a:cubicBezTo>
                <a:close/>
              </a:path>
            </a:pathLst>
          </a:custGeom>
          <a:solidFill>
            <a:schemeClr val="accent1"/>
          </a:solidFill>
          <a:ln>
            <a:noFill/>
          </a:ln>
        </p:spPr>
        <p:txBody>
          <a:bodyPr wrap="square" lIns="91440" tIns="45720" rIns="91440" bIns="45720" anchor="ctr">
            <a:normAutofit/>
          </a:bodyPr>
          <a:lstStyle/>
          <a:p>
            <a:pPr algn="ctr"/>
            <a:endParaRPr>
              <a:latin typeface="Open Sans" panose="020B0606030504020204" pitchFamily="34" charset="0"/>
              <a:ea typeface="微软雅黑" panose="020B0503020204020204" pitchFamily="34" charset="-122"/>
              <a:sym typeface="Open Sans" panose="020B0606030504020204" pitchFamily="34" charset="0"/>
            </a:endParaRPr>
          </a:p>
        </p:txBody>
      </p:sp>
      <p:sp>
        <p:nvSpPr>
          <p:cNvPr id="14" name="Freeform1"/>
          <p:cNvSpPr/>
          <p:nvPr/>
        </p:nvSpPr>
        <p:spPr bwMode="auto">
          <a:xfrm>
            <a:off x="5533654" y="4965109"/>
            <a:ext cx="686484" cy="468444"/>
          </a:xfrm>
          <a:custGeom>
            <a:avLst/>
            <a:gdLst>
              <a:gd name="connsiteX0" fmla="*/ 20293 w 607639"/>
              <a:gd name="connsiteY0" fmla="*/ 364067 h 414642"/>
              <a:gd name="connsiteX1" fmla="*/ 20293 w 607639"/>
              <a:gd name="connsiteY1" fmla="*/ 384244 h 414642"/>
              <a:gd name="connsiteX2" fmla="*/ 30351 w 607639"/>
              <a:gd name="connsiteY2" fmla="*/ 394377 h 414642"/>
              <a:gd name="connsiteX3" fmla="*/ 577199 w 607639"/>
              <a:gd name="connsiteY3" fmla="*/ 394377 h 414642"/>
              <a:gd name="connsiteX4" fmla="*/ 587346 w 607639"/>
              <a:gd name="connsiteY4" fmla="*/ 384244 h 414642"/>
              <a:gd name="connsiteX5" fmla="*/ 587346 w 607639"/>
              <a:gd name="connsiteY5" fmla="*/ 364067 h 414642"/>
              <a:gd name="connsiteX6" fmla="*/ 556995 w 607639"/>
              <a:gd name="connsiteY6" fmla="*/ 364067 h 414642"/>
              <a:gd name="connsiteX7" fmla="*/ 394916 w 607639"/>
              <a:gd name="connsiteY7" fmla="*/ 364067 h 414642"/>
              <a:gd name="connsiteX8" fmla="*/ 394916 w 607639"/>
              <a:gd name="connsiteY8" fmla="*/ 374200 h 414642"/>
              <a:gd name="connsiteX9" fmla="*/ 384859 w 607639"/>
              <a:gd name="connsiteY9" fmla="*/ 384244 h 414642"/>
              <a:gd name="connsiteX10" fmla="*/ 222780 w 607639"/>
              <a:gd name="connsiteY10" fmla="*/ 384244 h 414642"/>
              <a:gd name="connsiteX11" fmla="*/ 212634 w 607639"/>
              <a:gd name="connsiteY11" fmla="*/ 374200 h 414642"/>
              <a:gd name="connsiteX12" fmla="*/ 212634 w 607639"/>
              <a:gd name="connsiteY12" fmla="*/ 364067 h 414642"/>
              <a:gd name="connsiteX13" fmla="*/ 50644 w 607639"/>
              <a:gd name="connsiteY13" fmla="*/ 364067 h 414642"/>
              <a:gd name="connsiteX14" fmla="*/ 141754 w 607639"/>
              <a:gd name="connsiteY14" fmla="*/ 232583 h 414642"/>
              <a:gd name="connsiteX15" fmla="*/ 161961 w 607639"/>
              <a:gd name="connsiteY15" fmla="*/ 232583 h 414642"/>
              <a:gd name="connsiteX16" fmla="*/ 172110 w 607639"/>
              <a:gd name="connsiteY16" fmla="*/ 242719 h 414642"/>
              <a:gd name="connsiteX17" fmla="*/ 161961 w 607639"/>
              <a:gd name="connsiteY17" fmla="*/ 252765 h 414642"/>
              <a:gd name="connsiteX18" fmla="*/ 141754 w 607639"/>
              <a:gd name="connsiteY18" fmla="*/ 252765 h 414642"/>
              <a:gd name="connsiteX19" fmla="*/ 131605 w 607639"/>
              <a:gd name="connsiteY19" fmla="*/ 242719 h 414642"/>
              <a:gd name="connsiteX20" fmla="*/ 141754 w 607639"/>
              <a:gd name="connsiteY20" fmla="*/ 232583 h 414642"/>
              <a:gd name="connsiteX21" fmla="*/ 141758 w 607639"/>
              <a:gd name="connsiteY21" fmla="*/ 192149 h 414642"/>
              <a:gd name="connsiteX22" fmla="*/ 182279 w 607639"/>
              <a:gd name="connsiteY22" fmla="*/ 192149 h 414642"/>
              <a:gd name="connsiteX23" fmla="*/ 192432 w 607639"/>
              <a:gd name="connsiteY23" fmla="*/ 202196 h 414642"/>
              <a:gd name="connsiteX24" fmla="*/ 182279 w 607639"/>
              <a:gd name="connsiteY24" fmla="*/ 212331 h 414642"/>
              <a:gd name="connsiteX25" fmla="*/ 141758 w 607639"/>
              <a:gd name="connsiteY25" fmla="*/ 212331 h 414642"/>
              <a:gd name="connsiteX26" fmla="*/ 131605 w 607639"/>
              <a:gd name="connsiteY26" fmla="*/ 202196 h 414642"/>
              <a:gd name="connsiteX27" fmla="*/ 141758 w 607639"/>
              <a:gd name="connsiteY27" fmla="*/ 192149 h 414642"/>
              <a:gd name="connsiteX28" fmla="*/ 141754 w 607639"/>
              <a:gd name="connsiteY28" fmla="*/ 151716 h 414642"/>
              <a:gd name="connsiteX29" fmla="*/ 161961 w 607639"/>
              <a:gd name="connsiteY29" fmla="*/ 151716 h 414642"/>
              <a:gd name="connsiteX30" fmla="*/ 172110 w 607639"/>
              <a:gd name="connsiteY30" fmla="*/ 161763 h 414642"/>
              <a:gd name="connsiteX31" fmla="*/ 161961 w 607639"/>
              <a:gd name="connsiteY31" fmla="*/ 171898 h 414642"/>
              <a:gd name="connsiteX32" fmla="*/ 141754 w 607639"/>
              <a:gd name="connsiteY32" fmla="*/ 171898 h 414642"/>
              <a:gd name="connsiteX33" fmla="*/ 131605 w 607639"/>
              <a:gd name="connsiteY33" fmla="*/ 161763 h 414642"/>
              <a:gd name="connsiteX34" fmla="*/ 141754 w 607639"/>
              <a:gd name="connsiteY34" fmla="*/ 151716 h 414642"/>
              <a:gd name="connsiteX35" fmla="*/ 141758 w 607639"/>
              <a:gd name="connsiteY35" fmla="*/ 111211 h 414642"/>
              <a:gd name="connsiteX36" fmla="*/ 182279 w 607639"/>
              <a:gd name="connsiteY36" fmla="*/ 111211 h 414642"/>
              <a:gd name="connsiteX37" fmla="*/ 192432 w 607639"/>
              <a:gd name="connsiteY37" fmla="*/ 121337 h 414642"/>
              <a:gd name="connsiteX38" fmla="*/ 182279 w 607639"/>
              <a:gd name="connsiteY38" fmla="*/ 131463 h 414642"/>
              <a:gd name="connsiteX39" fmla="*/ 141758 w 607639"/>
              <a:gd name="connsiteY39" fmla="*/ 131463 h 414642"/>
              <a:gd name="connsiteX40" fmla="*/ 131605 w 607639"/>
              <a:gd name="connsiteY40" fmla="*/ 121337 h 414642"/>
              <a:gd name="connsiteX41" fmla="*/ 141758 w 607639"/>
              <a:gd name="connsiteY41" fmla="*/ 111211 h 414642"/>
              <a:gd name="connsiteX42" fmla="*/ 425367 w 607639"/>
              <a:gd name="connsiteY42" fmla="*/ 101191 h 414642"/>
              <a:gd name="connsiteX43" fmla="*/ 496228 w 607639"/>
              <a:gd name="connsiteY43" fmla="*/ 101191 h 414642"/>
              <a:gd name="connsiteX44" fmla="*/ 506377 w 607639"/>
              <a:gd name="connsiteY44" fmla="*/ 111231 h 414642"/>
              <a:gd name="connsiteX45" fmla="*/ 506377 w 607639"/>
              <a:gd name="connsiteY45" fmla="*/ 182042 h 414642"/>
              <a:gd name="connsiteX46" fmla="*/ 496228 w 607639"/>
              <a:gd name="connsiteY46" fmla="*/ 192171 h 414642"/>
              <a:gd name="connsiteX47" fmla="*/ 486080 w 607639"/>
              <a:gd name="connsiteY47" fmla="*/ 182042 h 414642"/>
              <a:gd name="connsiteX48" fmla="*/ 486080 w 607639"/>
              <a:gd name="connsiteY48" fmla="*/ 135575 h 414642"/>
              <a:gd name="connsiteX49" fmla="*/ 402043 w 607639"/>
              <a:gd name="connsiteY49" fmla="*/ 219447 h 414642"/>
              <a:gd name="connsiteX50" fmla="*/ 394921 w 607639"/>
              <a:gd name="connsiteY50" fmla="*/ 222468 h 414642"/>
              <a:gd name="connsiteX51" fmla="*/ 387889 w 607639"/>
              <a:gd name="connsiteY51" fmla="*/ 219447 h 414642"/>
              <a:gd name="connsiteX52" fmla="*/ 344268 w 607639"/>
              <a:gd name="connsiteY52" fmla="*/ 176001 h 414642"/>
              <a:gd name="connsiteX53" fmla="*/ 270380 w 607639"/>
              <a:gd name="connsiteY53" fmla="*/ 249744 h 414642"/>
              <a:gd name="connsiteX54" fmla="*/ 263258 w 607639"/>
              <a:gd name="connsiteY54" fmla="*/ 252765 h 414642"/>
              <a:gd name="connsiteX55" fmla="*/ 256225 w 607639"/>
              <a:gd name="connsiteY55" fmla="*/ 249744 h 414642"/>
              <a:gd name="connsiteX56" fmla="*/ 256225 w 607639"/>
              <a:gd name="connsiteY56" fmla="*/ 235617 h 414642"/>
              <a:gd name="connsiteX57" fmla="*/ 337235 w 607639"/>
              <a:gd name="connsiteY57" fmla="*/ 154766 h 414642"/>
              <a:gd name="connsiteX58" fmla="*/ 338837 w 607639"/>
              <a:gd name="connsiteY58" fmla="*/ 153433 h 414642"/>
              <a:gd name="connsiteX59" fmla="*/ 340618 w 607639"/>
              <a:gd name="connsiteY59" fmla="*/ 152456 h 414642"/>
              <a:gd name="connsiteX60" fmla="*/ 341508 w 607639"/>
              <a:gd name="connsiteY60" fmla="*/ 152101 h 414642"/>
              <a:gd name="connsiteX61" fmla="*/ 343378 w 607639"/>
              <a:gd name="connsiteY61" fmla="*/ 151745 h 414642"/>
              <a:gd name="connsiteX62" fmla="*/ 344268 w 607639"/>
              <a:gd name="connsiteY62" fmla="*/ 151745 h 414642"/>
              <a:gd name="connsiteX63" fmla="*/ 346226 w 607639"/>
              <a:gd name="connsiteY63" fmla="*/ 151923 h 414642"/>
              <a:gd name="connsiteX64" fmla="*/ 351390 w 607639"/>
              <a:gd name="connsiteY64" fmla="*/ 154766 h 414642"/>
              <a:gd name="connsiteX65" fmla="*/ 394921 w 607639"/>
              <a:gd name="connsiteY65" fmla="*/ 198213 h 414642"/>
              <a:gd name="connsiteX66" fmla="*/ 471925 w 607639"/>
              <a:gd name="connsiteY66" fmla="*/ 121359 h 414642"/>
              <a:gd name="connsiteX67" fmla="*/ 425367 w 607639"/>
              <a:gd name="connsiteY67" fmla="*/ 121359 h 414642"/>
              <a:gd name="connsiteX68" fmla="*/ 415218 w 607639"/>
              <a:gd name="connsiteY68" fmla="*/ 111231 h 414642"/>
              <a:gd name="connsiteX69" fmla="*/ 425367 w 607639"/>
              <a:gd name="connsiteY69" fmla="*/ 101191 h 414642"/>
              <a:gd name="connsiteX70" fmla="*/ 101297 w 607639"/>
              <a:gd name="connsiteY70" fmla="*/ 91029 h 414642"/>
              <a:gd name="connsiteX71" fmla="*/ 111423 w 607639"/>
              <a:gd name="connsiteY71" fmla="*/ 101159 h 414642"/>
              <a:gd name="connsiteX72" fmla="*/ 111423 w 607639"/>
              <a:gd name="connsiteY72" fmla="*/ 262887 h 414642"/>
              <a:gd name="connsiteX73" fmla="*/ 101297 w 607639"/>
              <a:gd name="connsiteY73" fmla="*/ 273017 h 414642"/>
              <a:gd name="connsiteX74" fmla="*/ 91171 w 607639"/>
              <a:gd name="connsiteY74" fmla="*/ 262887 h 414642"/>
              <a:gd name="connsiteX75" fmla="*/ 91171 w 607639"/>
              <a:gd name="connsiteY75" fmla="*/ 101159 h 414642"/>
              <a:gd name="connsiteX76" fmla="*/ 101297 w 607639"/>
              <a:gd name="connsiteY76" fmla="*/ 91029 h 414642"/>
              <a:gd name="connsiteX77" fmla="*/ 70848 w 607639"/>
              <a:gd name="connsiteY77" fmla="*/ 20177 h 414642"/>
              <a:gd name="connsiteX78" fmla="*/ 60791 w 607639"/>
              <a:gd name="connsiteY78" fmla="*/ 30309 h 414642"/>
              <a:gd name="connsiteX79" fmla="*/ 60791 w 607639"/>
              <a:gd name="connsiteY79" fmla="*/ 343802 h 414642"/>
              <a:gd name="connsiteX80" fmla="*/ 222780 w 607639"/>
              <a:gd name="connsiteY80" fmla="*/ 343802 h 414642"/>
              <a:gd name="connsiteX81" fmla="*/ 232927 w 607639"/>
              <a:gd name="connsiteY81" fmla="*/ 353935 h 414642"/>
              <a:gd name="connsiteX82" fmla="*/ 232927 w 607639"/>
              <a:gd name="connsiteY82" fmla="*/ 364067 h 414642"/>
              <a:gd name="connsiteX83" fmla="*/ 374712 w 607639"/>
              <a:gd name="connsiteY83" fmla="*/ 364067 h 414642"/>
              <a:gd name="connsiteX84" fmla="*/ 374712 w 607639"/>
              <a:gd name="connsiteY84" fmla="*/ 353935 h 414642"/>
              <a:gd name="connsiteX85" fmla="*/ 384859 w 607639"/>
              <a:gd name="connsiteY85" fmla="*/ 343802 h 414642"/>
              <a:gd name="connsiteX86" fmla="*/ 546848 w 607639"/>
              <a:gd name="connsiteY86" fmla="*/ 343802 h 414642"/>
              <a:gd name="connsiteX87" fmla="*/ 546848 w 607639"/>
              <a:gd name="connsiteY87" fmla="*/ 30309 h 414642"/>
              <a:gd name="connsiteX88" fmla="*/ 536702 w 607639"/>
              <a:gd name="connsiteY88" fmla="*/ 20177 h 414642"/>
              <a:gd name="connsiteX89" fmla="*/ 70848 w 607639"/>
              <a:gd name="connsiteY89" fmla="*/ 0 h 414642"/>
              <a:gd name="connsiteX90" fmla="*/ 536702 w 607639"/>
              <a:gd name="connsiteY90" fmla="*/ 0 h 414642"/>
              <a:gd name="connsiteX91" fmla="*/ 567142 w 607639"/>
              <a:gd name="connsiteY91" fmla="*/ 30309 h 414642"/>
              <a:gd name="connsiteX92" fmla="*/ 567142 w 607639"/>
              <a:gd name="connsiteY92" fmla="*/ 343802 h 414642"/>
              <a:gd name="connsiteX93" fmla="*/ 597492 w 607639"/>
              <a:gd name="connsiteY93" fmla="*/ 343802 h 414642"/>
              <a:gd name="connsiteX94" fmla="*/ 607639 w 607639"/>
              <a:gd name="connsiteY94" fmla="*/ 353935 h 414642"/>
              <a:gd name="connsiteX95" fmla="*/ 607639 w 607639"/>
              <a:gd name="connsiteY95" fmla="*/ 384244 h 414642"/>
              <a:gd name="connsiteX96" fmla="*/ 577199 w 607639"/>
              <a:gd name="connsiteY96" fmla="*/ 414642 h 414642"/>
              <a:gd name="connsiteX97" fmla="*/ 30351 w 607639"/>
              <a:gd name="connsiteY97" fmla="*/ 414642 h 414642"/>
              <a:gd name="connsiteX98" fmla="*/ 0 w 607639"/>
              <a:gd name="connsiteY98" fmla="*/ 384244 h 414642"/>
              <a:gd name="connsiteX99" fmla="*/ 0 w 607639"/>
              <a:gd name="connsiteY99" fmla="*/ 353935 h 414642"/>
              <a:gd name="connsiteX100" fmla="*/ 10147 w 607639"/>
              <a:gd name="connsiteY100" fmla="*/ 343802 h 414642"/>
              <a:gd name="connsiteX101" fmla="*/ 40497 w 607639"/>
              <a:gd name="connsiteY101" fmla="*/ 343802 h 414642"/>
              <a:gd name="connsiteX102" fmla="*/ 40497 w 607639"/>
              <a:gd name="connsiteY102" fmla="*/ 30309 h 414642"/>
              <a:gd name="connsiteX103" fmla="*/ 70848 w 607639"/>
              <a:gd name="connsiteY103" fmla="*/ 0 h 414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l="l" t="t" r="r" b="b"/>
            <a:pathLst>
              <a:path w="607639" h="414642">
                <a:moveTo>
                  <a:pt x="20293" y="364067"/>
                </a:moveTo>
                <a:lnTo>
                  <a:pt x="20293" y="384244"/>
                </a:lnTo>
                <a:cubicBezTo>
                  <a:pt x="20293" y="390377"/>
                  <a:pt x="24298" y="394377"/>
                  <a:pt x="30351" y="394377"/>
                </a:cubicBezTo>
                <a:lnTo>
                  <a:pt x="577199" y="394377"/>
                </a:lnTo>
                <a:cubicBezTo>
                  <a:pt x="583341" y="394377"/>
                  <a:pt x="587346" y="390377"/>
                  <a:pt x="587346" y="384244"/>
                </a:cubicBezTo>
                <a:lnTo>
                  <a:pt x="587346" y="364067"/>
                </a:lnTo>
                <a:lnTo>
                  <a:pt x="556995" y="364067"/>
                </a:lnTo>
                <a:lnTo>
                  <a:pt x="394916" y="364067"/>
                </a:lnTo>
                <a:lnTo>
                  <a:pt x="394916" y="374200"/>
                </a:lnTo>
                <a:cubicBezTo>
                  <a:pt x="394916" y="380244"/>
                  <a:pt x="390911" y="384244"/>
                  <a:pt x="384859" y="384244"/>
                </a:cubicBezTo>
                <a:lnTo>
                  <a:pt x="222780" y="384244"/>
                </a:lnTo>
                <a:cubicBezTo>
                  <a:pt x="216728" y="384244"/>
                  <a:pt x="212634" y="380244"/>
                  <a:pt x="212634" y="374200"/>
                </a:cubicBezTo>
                <a:lnTo>
                  <a:pt x="212634" y="364067"/>
                </a:lnTo>
                <a:lnTo>
                  <a:pt x="50644" y="364067"/>
                </a:lnTo>
                <a:close/>
                <a:moveTo>
                  <a:pt x="141754" y="232583"/>
                </a:moveTo>
                <a:lnTo>
                  <a:pt x="161961" y="232583"/>
                </a:lnTo>
                <a:cubicBezTo>
                  <a:pt x="168104" y="232583"/>
                  <a:pt x="172110" y="236584"/>
                  <a:pt x="172110" y="242719"/>
                </a:cubicBezTo>
                <a:cubicBezTo>
                  <a:pt x="172110" y="248764"/>
                  <a:pt x="168104" y="252765"/>
                  <a:pt x="161961" y="252765"/>
                </a:cubicBezTo>
                <a:lnTo>
                  <a:pt x="141754" y="252765"/>
                </a:lnTo>
                <a:cubicBezTo>
                  <a:pt x="135700" y="252765"/>
                  <a:pt x="131605" y="248764"/>
                  <a:pt x="131605" y="242719"/>
                </a:cubicBezTo>
                <a:cubicBezTo>
                  <a:pt x="131605" y="236584"/>
                  <a:pt x="135700" y="232583"/>
                  <a:pt x="141754" y="232583"/>
                </a:cubicBezTo>
                <a:close/>
                <a:moveTo>
                  <a:pt x="141758" y="192149"/>
                </a:moveTo>
                <a:lnTo>
                  <a:pt x="182279" y="192149"/>
                </a:lnTo>
                <a:cubicBezTo>
                  <a:pt x="188335" y="192149"/>
                  <a:pt x="192432" y="196150"/>
                  <a:pt x="192432" y="202196"/>
                </a:cubicBezTo>
                <a:cubicBezTo>
                  <a:pt x="192432" y="208330"/>
                  <a:pt x="188335" y="212331"/>
                  <a:pt x="182279" y="212331"/>
                </a:cubicBezTo>
                <a:lnTo>
                  <a:pt x="141758" y="212331"/>
                </a:lnTo>
                <a:cubicBezTo>
                  <a:pt x="135702" y="212331"/>
                  <a:pt x="131605" y="208330"/>
                  <a:pt x="131605" y="202196"/>
                </a:cubicBezTo>
                <a:cubicBezTo>
                  <a:pt x="131605" y="196150"/>
                  <a:pt x="135702" y="192149"/>
                  <a:pt x="141758" y="192149"/>
                </a:cubicBezTo>
                <a:close/>
                <a:moveTo>
                  <a:pt x="141754" y="151716"/>
                </a:moveTo>
                <a:lnTo>
                  <a:pt x="161961" y="151716"/>
                </a:lnTo>
                <a:cubicBezTo>
                  <a:pt x="168104" y="151716"/>
                  <a:pt x="172110" y="155717"/>
                  <a:pt x="172110" y="161763"/>
                </a:cubicBezTo>
                <a:cubicBezTo>
                  <a:pt x="172110" y="167897"/>
                  <a:pt x="168104" y="171898"/>
                  <a:pt x="161961" y="171898"/>
                </a:cubicBezTo>
                <a:lnTo>
                  <a:pt x="141754" y="171898"/>
                </a:lnTo>
                <a:cubicBezTo>
                  <a:pt x="135700" y="171898"/>
                  <a:pt x="131605" y="167897"/>
                  <a:pt x="131605" y="161763"/>
                </a:cubicBezTo>
                <a:cubicBezTo>
                  <a:pt x="131605" y="155717"/>
                  <a:pt x="135700" y="151716"/>
                  <a:pt x="141754" y="151716"/>
                </a:cubicBezTo>
                <a:close/>
                <a:moveTo>
                  <a:pt x="141758" y="111211"/>
                </a:moveTo>
                <a:lnTo>
                  <a:pt x="182279" y="111211"/>
                </a:lnTo>
                <a:cubicBezTo>
                  <a:pt x="188335" y="111211"/>
                  <a:pt x="192432" y="115297"/>
                  <a:pt x="192432" y="121337"/>
                </a:cubicBezTo>
                <a:cubicBezTo>
                  <a:pt x="192432" y="127377"/>
                  <a:pt x="188335" y="131463"/>
                  <a:pt x="182279" y="131463"/>
                </a:cubicBezTo>
                <a:lnTo>
                  <a:pt x="141758" y="131463"/>
                </a:lnTo>
                <a:cubicBezTo>
                  <a:pt x="135702" y="131463"/>
                  <a:pt x="131605" y="127377"/>
                  <a:pt x="131605" y="121337"/>
                </a:cubicBezTo>
                <a:cubicBezTo>
                  <a:pt x="131605" y="115297"/>
                  <a:pt x="135702" y="111211"/>
                  <a:pt x="141758" y="111211"/>
                </a:cubicBezTo>
                <a:close/>
                <a:moveTo>
                  <a:pt x="425367" y="101191"/>
                </a:moveTo>
                <a:lnTo>
                  <a:pt x="496228" y="101191"/>
                </a:lnTo>
                <a:cubicBezTo>
                  <a:pt x="502282" y="101191"/>
                  <a:pt x="506377" y="105189"/>
                  <a:pt x="506377" y="111231"/>
                </a:cubicBezTo>
                <a:lnTo>
                  <a:pt x="506377" y="182042"/>
                </a:lnTo>
                <a:cubicBezTo>
                  <a:pt x="506377" y="188084"/>
                  <a:pt x="502282" y="192171"/>
                  <a:pt x="496228" y="192171"/>
                </a:cubicBezTo>
                <a:cubicBezTo>
                  <a:pt x="490175" y="192171"/>
                  <a:pt x="486080" y="188084"/>
                  <a:pt x="486080" y="182042"/>
                </a:cubicBezTo>
                <a:lnTo>
                  <a:pt x="486080" y="135575"/>
                </a:lnTo>
                <a:lnTo>
                  <a:pt x="402043" y="219447"/>
                </a:lnTo>
                <a:cubicBezTo>
                  <a:pt x="399996" y="221491"/>
                  <a:pt x="397948" y="222468"/>
                  <a:pt x="394921" y="222468"/>
                </a:cubicBezTo>
                <a:cubicBezTo>
                  <a:pt x="391895" y="222468"/>
                  <a:pt x="389847" y="221491"/>
                  <a:pt x="387889" y="219447"/>
                </a:cubicBezTo>
                <a:lnTo>
                  <a:pt x="344268" y="176001"/>
                </a:lnTo>
                <a:lnTo>
                  <a:pt x="270380" y="249744"/>
                </a:lnTo>
                <a:cubicBezTo>
                  <a:pt x="268332" y="251788"/>
                  <a:pt x="266285" y="252765"/>
                  <a:pt x="263258" y="252765"/>
                </a:cubicBezTo>
                <a:cubicBezTo>
                  <a:pt x="260231" y="252765"/>
                  <a:pt x="258184" y="251788"/>
                  <a:pt x="256225" y="249744"/>
                </a:cubicBezTo>
                <a:cubicBezTo>
                  <a:pt x="252130" y="245746"/>
                  <a:pt x="252130" y="239616"/>
                  <a:pt x="256225" y="235617"/>
                </a:cubicBezTo>
                <a:lnTo>
                  <a:pt x="337235" y="154766"/>
                </a:lnTo>
                <a:cubicBezTo>
                  <a:pt x="337769" y="154233"/>
                  <a:pt x="338303" y="153789"/>
                  <a:pt x="338837" y="153433"/>
                </a:cubicBezTo>
                <a:cubicBezTo>
                  <a:pt x="339372" y="152989"/>
                  <a:pt x="339995" y="152723"/>
                  <a:pt x="340618" y="152456"/>
                </a:cubicBezTo>
                <a:cubicBezTo>
                  <a:pt x="340885" y="152367"/>
                  <a:pt x="341152" y="152190"/>
                  <a:pt x="341508" y="152101"/>
                </a:cubicBezTo>
                <a:cubicBezTo>
                  <a:pt x="342131" y="151923"/>
                  <a:pt x="342754" y="151834"/>
                  <a:pt x="343378" y="151745"/>
                </a:cubicBezTo>
                <a:cubicBezTo>
                  <a:pt x="343645" y="151745"/>
                  <a:pt x="344001" y="151745"/>
                  <a:pt x="344268" y="151745"/>
                </a:cubicBezTo>
                <a:cubicBezTo>
                  <a:pt x="344980" y="151745"/>
                  <a:pt x="345603" y="151745"/>
                  <a:pt x="346226" y="151923"/>
                </a:cubicBezTo>
                <a:cubicBezTo>
                  <a:pt x="348096" y="152278"/>
                  <a:pt x="349876" y="153256"/>
                  <a:pt x="351390" y="154766"/>
                </a:cubicBezTo>
                <a:lnTo>
                  <a:pt x="394921" y="198213"/>
                </a:lnTo>
                <a:lnTo>
                  <a:pt x="471925" y="121359"/>
                </a:lnTo>
                <a:lnTo>
                  <a:pt x="425367" y="121359"/>
                </a:lnTo>
                <a:cubicBezTo>
                  <a:pt x="419224" y="121359"/>
                  <a:pt x="415218" y="117361"/>
                  <a:pt x="415218" y="111231"/>
                </a:cubicBezTo>
                <a:cubicBezTo>
                  <a:pt x="415218" y="105189"/>
                  <a:pt x="419224" y="101191"/>
                  <a:pt x="425367" y="101191"/>
                </a:cubicBezTo>
                <a:close/>
                <a:moveTo>
                  <a:pt x="101297" y="91029"/>
                </a:moveTo>
                <a:cubicBezTo>
                  <a:pt x="107337" y="91029"/>
                  <a:pt x="111423" y="95028"/>
                  <a:pt x="111423" y="101159"/>
                </a:cubicBezTo>
                <a:lnTo>
                  <a:pt x="111423" y="262887"/>
                </a:lnTo>
                <a:cubicBezTo>
                  <a:pt x="111423" y="268929"/>
                  <a:pt x="107337" y="273017"/>
                  <a:pt x="101297" y="273017"/>
                </a:cubicBezTo>
                <a:cubicBezTo>
                  <a:pt x="95257" y="273017"/>
                  <a:pt x="91171" y="268929"/>
                  <a:pt x="91171" y="262887"/>
                </a:cubicBezTo>
                <a:lnTo>
                  <a:pt x="91171" y="101159"/>
                </a:lnTo>
                <a:cubicBezTo>
                  <a:pt x="91171" y="95028"/>
                  <a:pt x="95257" y="91029"/>
                  <a:pt x="101297" y="91029"/>
                </a:cubicBezTo>
                <a:close/>
                <a:moveTo>
                  <a:pt x="70848" y="20177"/>
                </a:moveTo>
                <a:cubicBezTo>
                  <a:pt x="64796" y="20177"/>
                  <a:pt x="60791" y="24265"/>
                  <a:pt x="60791" y="30309"/>
                </a:cubicBezTo>
                <a:lnTo>
                  <a:pt x="60791" y="343802"/>
                </a:lnTo>
                <a:lnTo>
                  <a:pt x="222780" y="343802"/>
                </a:lnTo>
                <a:cubicBezTo>
                  <a:pt x="228833" y="343802"/>
                  <a:pt x="232927" y="347890"/>
                  <a:pt x="232927" y="353935"/>
                </a:cubicBezTo>
                <a:lnTo>
                  <a:pt x="232927" y="364067"/>
                </a:lnTo>
                <a:lnTo>
                  <a:pt x="374712" y="364067"/>
                </a:lnTo>
                <a:lnTo>
                  <a:pt x="374712" y="353935"/>
                </a:lnTo>
                <a:cubicBezTo>
                  <a:pt x="374712" y="347890"/>
                  <a:pt x="378717" y="343802"/>
                  <a:pt x="384859" y="343802"/>
                </a:cubicBezTo>
                <a:lnTo>
                  <a:pt x="546848" y="343802"/>
                </a:lnTo>
                <a:lnTo>
                  <a:pt x="546848" y="30309"/>
                </a:lnTo>
                <a:cubicBezTo>
                  <a:pt x="546848" y="24265"/>
                  <a:pt x="542754" y="20177"/>
                  <a:pt x="536702" y="20177"/>
                </a:cubicBezTo>
                <a:close/>
                <a:moveTo>
                  <a:pt x="70848" y="0"/>
                </a:moveTo>
                <a:lnTo>
                  <a:pt x="536702" y="0"/>
                </a:lnTo>
                <a:cubicBezTo>
                  <a:pt x="553969" y="0"/>
                  <a:pt x="567142" y="13155"/>
                  <a:pt x="567142" y="30309"/>
                </a:cubicBezTo>
                <a:lnTo>
                  <a:pt x="567142" y="343802"/>
                </a:lnTo>
                <a:lnTo>
                  <a:pt x="597492" y="343802"/>
                </a:lnTo>
                <a:cubicBezTo>
                  <a:pt x="603545" y="343802"/>
                  <a:pt x="607639" y="347890"/>
                  <a:pt x="607639" y="353935"/>
                </a:cubicBezTo>
                <a:lnTo>
                  <a:pt x="607639" y="384244"/>
                </a:lnTo>
                <a:cubicBezTo>
                  <a:pt x="607639" y="401487"/>
                  <a:pt x="594466" y="414642"/>
                  <a:pt x="577199" y="414642"/>
                </a:cubicBezTo>
                <a:lnTo>
                  <a:pt x="30351" y="414642"/>
                </a:lnTo>
                <a:cubicBezTo>
                  <a:pt x="13173" y="414642"/>
                  <a:pt x="0" y="401487"/>
                  <a:pt x="0" y="384244"/>
                </a:cubicBezTo>
                <a:lnTo>
                  <a:pt x="0" y="353935"/>
                </a:lnTo>
                <a:cubicBezTo>
                  <a:pt x="0" y="347890"/>
                  <a:pt x="4094" y="343802"/>
                  <a:pt x="10147" y="343802"/>
                </a:cubicBezTo>
                <a:lnTo>
                  <a:pt x="40497" y="343802"/>
                </a:lnTo>
                <a:lnTo>
                  <a:pt x="40497" y="30309"/>
                </a:lnTo>
                <a:cubicBezTo>
                  <a:pt x="40497" y="13155"/>
                  <a:pt x="53670" y="0"/>
                  <a:pt x="70848" y="0"/>
                </a:cubicBezTo>
                <a:close/>
              </a:path>
            </a:pathLst>
          </a:custGeom>
          <a:solidFill>
            <a:schemeClr val="accent1"/>
          </a:solidFill>
          <a:ln>
            <a:noFill/>
          </a:ln>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endParaRPr>
              <a:latin typeface="Open Sans" panose="020B0606030504020204" pitchFamily="34" charset="0"/>
              <a:ea typeface="微软雅黑" panose="020B0503020204020204" pitchFamily="34" charset="-122"/>
              <a:sym typeface="Open Sans" panose="020B0606030504020204" pitchFamily="34" charset="0"/>
            </a:endParaRPr>
          </a:p>
        </p:txBody>
      </p:sp>
      <p:cxnSp>
        <p:nvCxnSpPr>
          <p:cNvPr id="15" name="Line0"/>
          <p:cNvCxnSpPr/>
          <p:nvPr/>
        </p:nvCxnSpPr>
        <p:spPr>
          <a:xfrm>
            <a:off x="5533654" y="4636770"/>
            <a:ext cx="5796386" cy="0"/>
          </a:xfrm>
          <a:prstGeom prst="line">
            <a:avLst/>
          </a:prstGeom>
          <a:ln w="3175" cap="rnd">
            <a:solidFill>
              <a:schemeClr val="bg1">
                <a:lumMod val="8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16" name="Line1"/>
          <p:cNvCxnSpPr/>
          <p:nvPr/>
        </p:nvCxnSpPr>
        <p:spPr>
          <a:xfrm>
            <a:off x="5533654" y="2636912"/>
            <a:ext cx="5796386" cy="0"/>
          </a:xfrm>
          <a:prstGeom prst="line">
            <a:avLst/>
          </a:prstGeom>
          <a:ln w="3175" cap="rnd">
            <a:solidFill>
              <a:schemeClr val="tx1">
                <a:lumMod val="50000"/>
                <a:lumOff val="50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AutoShape0"/>
          <p:cNvSpPr/>
          <p:nvPr/>
        </p:nvSpPr>
        <p:spPr>
          <a:xfrm flipV="1">
            <a:off x="7930753" y="3313544"/>
            <a:ext cx="3520247" cy="14404"/>
          </a:xfrm>
          <a:prstGeom prst="trapezoid">
            <a:avLst>
              <a:gd name="adj" fmla="val 814192"/>
            </a:avLst>
          </a:prstGeom>
          <a:solidFill>
            <a:srgbClr val="80808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90">
              <a:latin typeface="Open Sans" panose="020B0606030504020204" pitchFamily="34" charset="0"/>
              <a:ea typeface="微软雅黑" panose="020B0503020204020204" pitchFamily="34" charset="-122"/>
              <a:sym typeface="Open Sans" panose="020B0606030504020204" pitchFamily="34" charset="0"/>
            </a:endParaRPr>
          </a:p>
        </p:txBody>
      </p:sp>
      <p:sp>
        <p:nvSpPr>
          <p:cNvPr id="35" name="AutoShape1"/>
          <p:cNvSpPr/>
          <p:nvPr/>
        </p:nvSpPr>
        <p:spPr>
          <a:xfrm>
            <a:off x="7930753" y="3254097"/>
            <a:ext cx="3520247" cy="59503"/>
          </a:xfrm>
          <a:prstGeom prst="rect">
            <a:avLst/>
          </a:prstGeom>
          <a:solidFill>
            <a:srgbClr val="DDDDD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90">
              <a:latin typeface="Open Sans" panose="020B0606030504020204" pitchFamily="34" charset="0"/>
              <a:ea typeface="微软雅黑" panose="020B0503020204020204" pitchFamily="34" charset="-122"/>
              <a:sym typeface="Open Sans" panose="020B0606030504020204" pitchFamily="34" charset="0"/>
            </a:endParaRPr>
          </a:p>
        </p:txBody>
      </p:sp>
      <p:sp>
        <p:nvSpPr>
          <p:cNvPr id="31" name="Freeform0"/>
          <p:cNvSpPr/>
          <p:nvPr/>
        </p:nvSpPr>
        <p:spPr>
          <a:xfrm>
            <a:off x="8230602" y="1381489"/>
            <a:ext cx="2920548" cy="1850981"/>
          </a:xfrm>
          <a:custGeom>
            <a:avLst/>
            <a:gdLst>
              <a:gd name="connsiteX0" fmla="*/ 224028 w 7415784"/>
              <a:gd name="connsiteY0" fmla="*/ 269748 h 4700016"/>
              <a:gd name="connsiteX1" fmla="*/ 224028 w 7415784"/>
              <a:gd name="connsiteY1" fmla="*/ 4430268 h 4700016"/>
              <a:gd name="connsiteX2" fmla="*/ 7191756 w 7415784"/>
              <a:gd name="connsiteY2" fmla="*/ 4430268 h 4700016"/>
              <a:gd name="connsiteX3" fmla="*/ 7191756 w 7415784"/>
              <a:gd name="connsiteY3" fmla="*/ 269748 h 4700016"/>
              <a:gd name="connsiteX4" fmla="*/ 266867 w 7415784"/>
              <a:gd name="connsiteY4" fmla="*/ 0 h 4700016"/>
              <a:gd name="connsiteX5" fmla="*/ 7148917 w 7415784"/>
              <a:gd name="connsiteY5" fmla="*/ 0 h 4700016"/>
              <a:gd name="connsiteX6" fmla="*/ 7415784 w 7415784"/>
              <a:gd name="connsiteY6" fmla="*/ 266867 h 4700016"/>
              <a:gd name="connsiteX7" fmla="*/ 7415784 w 7415784"/>
              <a:gd name="connsiteY7" fmla="*/ 4433149 h 4700016"/>
              <a:gd name="connsiteX8" fmla="*/ 7148917 w 7415784"/>
              <a:gd name="connsiteY8" fmla="*/ 4700016 h 4700016"/>
              <a:gd name="connsiteX9" fmla="*/ 266867 w 7415784"/>
              <a:gd name="connsiteY9" fmla="*/ 4700016 h 4700016"/>
              <a:gd name="connsiteX10" fmla="*/ 0 w 7415784"/>
              <a:gd name="connsiteY10" fmla="*/ 4433149 h 4700016"/>
              <a:gd name="connsiteX11" fmla="*/ 0 w 7415784"/>
              <a:gd name="connsiteY11" fmla="*/ 266867 h 4700016"/>
              <a:gd name="connsiteX12" fmla="*/ 266867 w 7415784"/>
              <a:gd name="connsiteY12" fmla="*/ 0 h 4700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415784" h="4700016">
                <a:moveTo>
                  <a:pt x="224028" y="269748"/>
                </a:moveTo>
                <a:lnTo>
                  <a:pt x="224028" y="4430268"/>
                </a:lnTo>
                <a:lnTo>
                  <a:pt x="7191756" y="4430268"/>
                </a:lnTo>
                <a:lnTo>
                  <a:pt x="7191756" y="269748"/>
                </a:lnTo>
                <a:close/>
                <a:moveTo>
                  <a:pt x="266867" y="0"/>
                </a:moveTo>
                <a:lnTo>
                  <a:pt x="7148917" y="0"/>
                </a:lnTo>
                <a:cubicBezTo>
                  <a:pt x="7296304" y="0"/>
                  <a:pt x="7415784" y="119480"/>
                  <a:pt x="7415784" y="266867"/>
                </a:cubicBezTo>
                <a:lnTo>
                  <a:pt x="7415784" y="4433149"/>
                </a:lnTo>
                <a:cubicBezTo>
                  <a:pt x="7415784" y="4580536"/>
                  <a:pt x="7296304" y="4700016"/>
                  <a:pt x="7148917" y="4700016"/>
                </a:cubicBezTo>
                <a:lnTo>
                  <a:pt x="266867" y="4700016"/>
                </a:lnTo>
                <a:cubicBezTo>
                  <a:pt x="119480" y="4700016"/>
                  <a:pt x="0" y="4580536"/>
                  <a:pt x="0" y="4433149"/>
                </a:cubicBezTo>
                <a:lnTo>
                  <a:pt x="0" y="266867"/>
                </a:lnTo>
                <a:cubicBezTo>
                  <a:pt x="0" y="119480"/>
                  <a:pt x="119480" y="0"/>
                  <a:pt x="266867" y="0"/>
                </a:cubicBezTo>
                <a:close/>
              </a:path>
            </a:pathLst>
          </a:custGeom>
          <a:solidFill>
            <a:schemeClr val="bg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90">
              <a:latin typeface="Open Sans" panose="020B0606030504020204" pitchFamily="34" charset="0"/>
              <a:ea typeface="微软雅黑" panose="020B0503020204020204" pitchFamily="34" charset="-122"/>
              <a:sym typeface="Open Sans" panose="020B0606030504020204" pitchFamily="34" charset="0"/>
            </a:endParaRPr>
          </a:p>
        </p:txBody>
      </p:sp>
      <p:sp>
        <p:nvSpPr>
          <p:cNvPr id="32" name="Freeform1"/>
          <p:cNvSpPr/>
          <p:nvPr/>
        </p:nvSpPr>
        <p:spPr>
          <a:xfrm>
            <a:off x="8237487" y="1389583"/>
            <a:ext cx="2906778" cy="1834794"/>
          </a:xfrm>
          <a:custGeom>
            <a:avLst/>
            <a:gdLst>
              <a:gd name="connsiteX0" fmla="*/ 252028 w 7380820"/>
              <a:gd name="connsiteY0" fmla="*/ 295230 h 4658912"/>
              <a:gd name="connsiteX1" fmla="*/ 252028 w 7380820"/>
              <a:gd name="connsiteY1" fmla="*/ 4363682 h 4658912"/>
              <a:gd name="connsiteX2" fmla="*/ 7128792 w 7380820"/>
              <a:gd name="connsiteY2" fmla="*/ 4363682 h 4658912"/>
              <a:gd name="connsiteX3" fmla="*/ 7128792 w 7380820"/>
              <a:gd name="connsiteY3" fmla="*/ 295230 h 4658912"/>
              <a:gd name="connsiteX4" fmla="*/ 264533 w 7380820"/>
              <a:gd name="connsiteY4" fmla="*/ 0 h 4658912"/>
              <a:gd name="connsiteX5" fmla="*/ 7116287 w 7380820"/>
              <a:gd name="connsiteY5" fmla="*/ 0 h 4658912"/>
              <a:gd name="connsiteX6" fmla="*/ 7380820 w 7380820"/>
              <a:gd name="connsiteY6" fmla="*/ 264533 h 4658912"/>
              <a:gd name="connsiteX7" fmla="*/ 7380820 w 7380820"/>
              <a:gd name="connsiteY7" fmla="*/ 4394379 h 4658912"/>
              <a:gd name="connsiteX8" fmla="*/ 7116287 w 7380820"/>
              <a:gd name="connsiteY8" fmla="*/ 4658912 h 4658912"/>
              <a:gd name="connsiteX9" fmla="*/ 264533 w 7380820"/>
              <a:gd name="connsiteY9" fmla="*/ 4658912 h 4658912"/>
              <a:gd name="connsiteX10" fmla="*/ 0 w 7380820"/>
              <a:gd name="connsiteY10" fmla="*/ 4394379 h 4658912"/>
              <a:gd name="connsiteX11" fmla="*/ 0 w 7380820"/>
              <a:gd name="connsiteY11" fmla="*/ 264533 h 4658912"/>
              <a:gd name="connsiteX12" fmla="*/ 264533 w 7380820"/>
              <a:gd name="connsiteY12" fmla="*/ 0 h 4658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380820" h="4658912">
                <a:moveTo>
                  <a:pt x="252028" y="295230"/>
                </a:moveTo>
                <a:lnTo>
                  <a:pt x="252028" y="4363682"/>
                </a:lnTo>
                <a:lnTo>
                  <a:pt x="7128792" y="4363682"/>
                </a:lnTo>
                <a:lnTo>
                  <a:pt x="7128792" y="295230"/>
                </a:lnTo>
                <a:close/>
                <a:moveTo>
                  <a:pt x="264533" y="0"/>
                </a:moveTo>
                <a:lnTo>
                  <a:pt x="7116287" y="0"/>
                </a:lnTo>
                <a:cubicBezTo>
                  <a:pt x="7262385" y="0"/>
                  <a:pt x="7380820" y="118435"/>
                  <a:pt x="7380820" y="264533"/>
                </a:cubicBezTo>
                <a:lnTo>
                  <a:pt x="7380820" y="4394379"/>
                </a:lnTo>
                <a:cubicBezTo>
                  <a:pt x="7380820" y="4540477"/>
                  <a:pt x="7262385" y="4658912"/>
                  <a:pt x="7116287" y="4658912"/>
                </a:cubicBezTo>
                <a:lnTo>
                  <a:pt x="264533" y="4658912"/>
                </a:lnTo>
                <a:cubicBezTo>
                  <a:pt x="118435" y="4658912"/>
                  <a:pt x="0" y="4540477"/>
                  <a:pt x="0" y="4394379"/>
                </a:cubicBezTo>
                <a:lnTo>
                  <a:pt x="0" y="264533"/>
                </a:lnTo>
                <a:cubicBezTo>
                  <a:pt x="0" y="118435"/>
                  <a:pt x="118435" y="0"/>
                  <a:pt x="264533" y="0"/>
                </a:cubicBezTo>
                <a:close/>
              </a:path>
            </a:pathLst>
          </a:custGeom>
          <a:solidFill>
            <a:srgbClr val="0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90" dirty="0">
              <a:latin typeface="Open Sans" panose="020B0606030504020204" pitchFamily="34" charset="0"/>
              <a:ea typeface="微软雅黑" panose="020B0503020204020204" pitchFamily="34" charset="-122"/>
              <a:sym typeface="Open Sans" panose="020B0606030504020204" pitchFamily="34" charset="0"/>
            </a:endParaRPr>
          </a:p>
        </p:txBody>
      </p:sp>
      <p:sp>
        <p:nvSpPr>
          <p:cNvPr id="33" name="Freeform2" hidden="1"/>
          <p:cNvSpPr/>
          <p:nvPr/>
        </p:nvSpPr>
        <p:spPr>
          <a:xfrm>
            <a:off x="10154523" y="1381489"/>
            <a:ext cx="996627" cy="1850981"/>
          </a:xfrm>
          <a:custGeom>
            <a:avLst/>
            <a:gdLst>
              <a:gd name="connsiteX0" fmla="*/ 0 w 2530610"/>
              <a:gd name="connsiteY0" fmla="*/ 0 h 4700016"/>
              <a:gd name="connsiteX1" fmla="*/ 2263743 w 2530610"/>
              <a:gd name="connsiteY1" fmla="*/ 0 h 4700016"/>
              <a:gd name="connsiteX2" fmla="*/ 2530610 w 2530610"/>
              <a:gd name="connsiteY2" fmla="*/ 266867 h 4700016"/>
              <a:gd name="connsiteX3" fmla="*/ 2530610 w 2530610"/>
              <a:gd name="connsiteY3" fmla="*/ 4433149 h 4700016"/>
              <a:gd name="connsiteX4" fmla="*/ 2263743 w 2530610"/>
              <a:gd name="connsiteY4" fmla="*/ 4700016 h 4700016"/>
              <a:gd name="connsiteX5" fmla="*/ 1961175 w 2530610"/>
              <a:gd name="connsiteY5" fmla="*/ 4700016 h 4700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0610" h="4700016">
                <a:moveTo>
                  <a:pt x="0" y="0"/>
                </a:moveTo>
                <a:lnTo>
                  <a:pt x="2263743" y="0"/>
                </a:lnTo>
                <a:cubicBezTo>
                  <a:pt x="2411130" y="0"/>
                  <a:pt x="2530610" y="119480"/>
                  <a:pt x="2530610" y="266867"/>
                </a:cubicBezTo>
                <a:lnTo>
                  <a:pt x="2530610" y="4433149"/>
                </a:lnTo>
                <a:cubicBezTo>
                  <a:pt x="2530610" y="4580536"/>
                  <a:pt x="2411130" y="4700016"/>
                  <a:pt x="2263743" y="4700016"/>
                </a:cubicBezTo>
                <a:lnTo>
                  <a:pt x="1961175" y="4700016"/>
                </a:lnTo>
                <a:close/>
              </a:path>
            </a:pathLst>
          </a:custGeom>
          <a:gradFill>
            <a:gsLst>
              <a:gs pos="0">
                <a:srgbClr val="FFFFFF">
                  <a:alpha val="30000"/>
                </a:srgbClr>
              </a:gs>
              <a:gs pos="100000">
                <a:srgbClr val="FFFFFF">
                  <a:alpha val="0"/>
                </a:srgb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90" dirty="0">
              <a:latin typeface="Open Sans" panose="020B0606030504020204" pitchFamily="34" charset="0"/>
              <a:ea typeface="微软雅黑" panose="020B0503020204020204" pitchFamily="34" charset="-122"/>
              <a:sym typeface="Open Sans" panose="020B0606030504020204" pitchFamily="34" charset="0"/>
            </a:endParaRPr>
          </a:p>
        </p:txBody>
      </p:sp>
      <p:sp>
        <p:nvSpPr>
          <p:cNvPr id="30" name="AutoShape2"/>
          <p:cNvSpPr/>
          <p:nvPr/>
        </p:nvSpPr>
        <p:spPr>
          <a:xfrm>
            <a:off x="9662517" y="1421472"/>
            <a:ext cx="56718" cy="56717"/>
          </a:xfrm>
          <a:prstGeom prst="ellipse">
            <a:avLst/>
          </a:prstGeom>
          <a:gradFill flip="none" rotWithShape="1">
            <a:gsLst>
              <a:gs pos="17000">
                <a:schemeClr val="tx1"/>
              </a:gs>
              <a:gs pos="34000">
                <a:srgbClr val="000000">
                  <a:lumMod val="84000"/>
                  <a:lumOff val="16000"/>
                </a:srgbClr>
              </a:gs>
              <a:gs pos="100000">
                <a:schemeClr val="bg1">
                  <a:lumMod val="50000"/>
                  <a:lumOff val="5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90">
              <a:latin typeface="Open Sans" panose="020B0606030504020204" pitchFamily="34" charset="0"/>
              <a:ea typeface="微软雅黑" panose="020B0503020204020204" pitchFamily="34" charset="-122"/>
              <a:sym typeface="Open Sans" panose="020B0606030504020204" pitchFamily="34" charset="0"/>
            </a:endParaRPr>
          </a:p>
        </p:txBody>
      </p:sp>
      <p:sp>
        <p:nvSpPr>
          <p:cNvPr id="28" name="AutoShape3"/>
          <p:cNvSpPr/>
          <p:nvPr/>
        </p:nvSpPr>
        <p:spPr>
          <a:xfrm>
            <a:off x="8328935" y="1489936"/>
            <a:ext cx="2713215" cy="1622079"/>
          </a:xfrm>
          <a:prstGeom prst="rect">
            <a:avLst/>
          </a:prstGeom>
          <a:blipFill dpi="0" rotWithShape="1">
            <a:blip r:embed="rId1"/>
            <a:srcRect/>
            <a:stretch>
              <a:fillRect/>
            </a:stretch>
          </a:blipFill>
          <a:ln w="6350" cap="flat" cmpd="sng" algn="ctr">
            <a:solidFill>
              <a:schemeClr val="tx1"/>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latin typeface="Open Sans" panose="020B0606030504020204" pitchFamily="34" charset="0"/>
              <a:ea typeface="微软雅黑" panose="020B0503020204020204" pitchFamily="34" charset="-122"/>
              <a:sym typeface="Open Sans" panose="020B0606030504020204" pitchFamily="34" charset="0"/>
            </a:endParaRPr>
          </a:p>
        </p:txBody>
      </p:sp>
      <p:sp>
        <p:nvSpPr>
          <p:cNvPr id="8" name="AutoShape4"/>
          <p:cNvSpPr/>
          <p:nvPr/>
        </p:nvSpPr>
        <p:spPr bwMode="auto">
          <a:xfrm>
            <a:off x="672570" y="3500989"/>
            <a:ext cx="1096556" cy="726977"/>
          </a:xfrm>
          <a:prstGeom prst="rect">
            <a:avLst/>
          </a:prstGeom>
          <a:noFill/>
          <a:ln>
            <a:noFill/>
          </a:ln>
        </p:spPr>
        <p:txBody>
          <a:bodyPr wrap="none" lIns="90000" tIns="46800" rIns="90000" bIns="46800" anchor="ctr">
            <a:normAutofit/>
          </a:bodyPr>
          <a:lstStyle/>
          <a:p>
            <a:pPr algn="l"/>
            <a:r>
              <a:rPr lang="en-US" sz="4000" dirty="0">
                <a:solidFill>
                  <a:schemeClr val="accent1"/>
                </a:solidFill>
                <a:latin typeface="Open Sans" panose="020B0606030504020204" pitchFamily="34" charset="0"/>
                <a:ea typeface="微软雅黑" panose="020B0503020204020204" pitchFamily="34" charset="-122"/>
                <a:sym typeface="Open Sans" panose="020B0606030504020204" pitchFamily="34" charset="0"/>
              </a:rPr>
              <a:t>10</a:t>
            </a:r>
            <a:r>
              <a:rPr lang="en-US" altLang="zh-CN" sz="4000" dirty="0">
                <a:solidFill>
                  <a:schemeClr val="accent1"/>
                </a:solidFill>
                <a:latin typeface="Open Sans" panose="020B0606030504020204" pitchFamily="34" charset="0"/>
                <a:ea typeface="微软雅黑" panose="020B0503020204020204" pitchFamily="34" charset="-122"/>
                <a:sym typeface="Open Sans" panose="020B0606030504020204" pitchFamily="34" charset="0"/>
              </a:rPr>
              <a:t>%</a:t>
            </a:r>
            <a:endParaRPr lang="en-US" sz="4000" dirty="0">
              <a:solidFill>
                <a:schemeClr val="accent1"/>
              </a:solidFill>
              <a:latin typeface="Open Sans" panose="020B0606030504020204" pitchFamily="34" charset="0"/>
              <a:ea typeface="微软雅黑" panose="020B0503020204020204" pitchFamily="34" charset="-122"/>
              <a:sym typeface="Open Sans" panose="020B0606030504020204" pitchFamily="34" charset="0"/>
            </a:endParaRPr>
          </a:p>
        </p:txBody>
      </p:sp>
      <p:sp>
        <p:nvSpPr>
          <p:cNvPr id="11" name="AutoShape5"/>
          <p:cNvSpPr/>
          <p:nvPr/>
        </p:nvSpPr>
        <p:spPr bwMode="auto">
          <a:xfrm>
            <a:off x="4428810" y="3500989"/>
            <a:ext cx="1096556" cy="726977"/>
          </a:xfrm>
          <a:prstGeom prst="rect">
            <a:avLst/>
          </a:prstGeom>
          <a:noFill/>
          <a:ln>
            <a:noFill/>
          </a:ln>
        </p:spPr>
        <p:txBody>
          <a:bodyPr wrap="none" lIns="90000" tIns="46800" rIns="90000" bIns="46800" anchor="ctr">
            <a:normAutofit/>
          </a:bodyPr>
          <a:lstStyle/>
          <a:p>
            <a:pPr algn="l"/>
            <a:r>
              <a:rPr lang="en-US" altLang="zh-CN" sz="4000" dirty="0">
                <a:solidFill>
                  <a:schemeClr val="accent3"/>
                </a:solidFill>
                <a:latin typeface="Open Sans" panose="020B0606030504020204" pitchFamily="34" charset="0"/>
                <a:ea typeface="微软雅黑" panose="020B0503020204020204" pitchFamily="34" charset="-122"/>
                <a:sym typeface="Open Sans" panose="020B0606030504020204" pitchFamily="34" charset="0"/>
              </a:rPr>
              <a:t>45%</a:t>
            </a:r>
            <a:endParaRPr lang="en-US" sz="4000" dirty="0">
              <a:solidFill>
                <a:schemeClr val="accent3"/>
              </a:solidFill>
              <a:latin typeface="Open Sans" panose="020B0606030504020204" pitchFamily="34" charset="0"/>
              <a:ea typeface="微软雅黑" panose="020B0503020204020204" pitchFamily="34" charset="-122"/>
              <a:sym typeface="Open Sans" panose="020B0606030504020204" pitchFamily="34" charset="0"/>
            </a:endParaRPr>
          </a:p>
        </p:txBody>
      </p:sp>
      <p:cxnSp>
        <p:nvCxnSpPr>
          <p:cNvPr id="24" name="AutoShape6"/>
          <p:cNvCxnSpPr/>
          <p:nvPr/>
        </p:nvCxnSpPr>
        <p:spPr>
          <a:xfrm>
            <a:off x="2353586" y="4038068"/>
            <a:ext cx="1656184" cy="0"/>
          </a:xfrm>
          <a:prstGeom prst="straightConnector1">
            <a:avLst/>
          </a:prstGeom>
          <a:ln w="3175" cap="rnd">
            <a:solidFill>
              <a:schemeClr val="bg1">
                <a:lumMod val="85000"/>
              </a:schemeClr>
            </a:solidFill>
            <a:round/>
            <a:headEnd type="none"/>
            <a:tailEnd type="triangle"/>
          </a:ln>
        </p:spPr>
        <p:style>
          <a:lnRef idx="1">
            <a:schemeClr val="accent1"/>
          </a:lnRef>
          <a:fillRef idx="0">
            <a:schemeClr val="accent1"/>
          </a:fillRef>
          <a:effectRef idx="0">
            <a:schemeClr val="accent1"/>
          </a:effectRef>
          <a:fontRef idx="minor">
            <a:schemeClr val="tx1"/>
          </a:fontRef>
        </p:style>
      </p:cxnSp>
      <p:sp>
        <p:nvSpPr>
          <p:cNvPr id="25" name="Text box0"/>
          <p:cNvSpPr txBox="1"/>
          <p:nvPr/>
        </p:nvSpPr>
        <p:spPr>
          <a:xfrm>
            <a:off x="2616466" y="3667812"/>
            <a:ext cx="1130424" cy="386922"/>
          </a:xfrm>
          <a:prstGeom prst="rect">
            <a:avLst/>
          </a:prstGeom>
          <a:noFill/>
        </p:spPr>
        <p:txBody>
          <a:bodyPr wrap="none" lIns="90000" tIns="46800" rIns="90000" bIns="46800" rtlCol="0" anchor="ctr" anchorCtr="0">
            <a:normAutofit/>
          </a:bodyPr>
          <a:lstStyle/>
          <a:p>
            <a:pPr algn="ctr"/>
            <a:r>
              <a:rPr lang="en-US" altLang="zh-CN" sz="1400" b="1" dirty="0">
                <a:latin typeface="Open Sans" panose="020B0606030504020204" pitchFamily="34" charset="0"/>
                <a:ea typeface="微软雅黑" panose="020B0503020204020204" pitchFamily="34" charset="-122"/>
                <a:sym typeface="Open Sans" panose="020B0606030504020204" pitchFamily="34" charset="0"/>
              </a:rPr>
              <a:t>Keyword</a:t>
            </a:r>
            <a:endParaRPr lang="zh-CN" altLang="en-US" sz="1400" b="1" dirty="0">
              <a:latin typeface="Open Sans" panose="020B0606030504020204" pitchFamily="34" charset="0"/>
              <a:ea typeface="微软雅黑" panose="020B0503020204020204" pitchFamily="34" charset="-122"/>
              <a:sym typeface="Open Sans" panose="020B0606030504020204" pitchFamily="34" charset="0"/>
            </a:endParaRPr>
          </a:p>
        </p:txBody>
      </p:sp>
      <p:cxnSp>
        <p:nvCxnSpPr>
          <p:cNvPr id="15" name="Line0"/>
          <p:cNvCxnSpPr/>
          <p:nvPr/>
        </p:nvCxnSpPr>
        <p:spPr>
          <a:xfrm>
            <a:off x="3960592" y="4722966"/>
            <a:ext cx="0" cy="1570448"/>
          </a:xfrm>
          <a:prstGeom prst="line">
            <a:avLst/>
          </a:prstGeom>
          <a:ln w="3175" cap="rnd">
            <a:solidFill>
              <a:schemeClr val="bg1">
                <a:lumMod val="8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19" name="AutoShape7"/>
          <p:cNvSpPr/>
          <p:nvPr/>
        </p:nvSpPr>
        <p:spPr bwMode="auto">
          <a:xfrm>
            <a:off x="8185050" y="3500989"/>
            <a:ext cx="1096556" cy="726977"/>
          </a:xfrm>
          <a:prstGeom prst="rect">
            <a:avLst/>
          </a:prstGeom>
          <a:noFill/>
          <a:ln>
            <a:noFill/>
          </a:ln>
        </p:spPr>
        <p:txBody>
          <a:bodyPr wrap="none" lIns="90000" tIns="46800" rIns="90000" bIns="46800" anchor="ctr">
            <a:normAutofit/>
          </a:bodyPr>
          <a:lstStyle/>
          <a:p>
            <a:pPr algn="l"/>
            <a:r>
              <a:rPr lang="en-US" sz="4000" dirty="0">
                <a:solidFill>
                  <a:schemeClr val="accent3"/>
                </a:solidFill>
                <a:latin typeface="Open Sans" panose="020B0606030504020204" pitchFamily="34" charset="0"/>
                <a:ea typeface="微软雅黑" panose="020B0503020204020204" pitchFamily="34" charset="-122"/>
                <a:sym typeface="Open Sans" panose="020B0606030504020204" pitchFamily="34" charset="0"/>
              </a:rPr>
              <a:t>60</a:t>
            </a:r>
            <a:r>
              <a:rPr lang="en-US" altLang="zh-CN" sz="4000" dirty="0">
                <a:solidFill>
                  <a:schemeClr val="accent3"/>
                </a:solidFill>
                <a:latin typeface="Open Sans" panose="020B0606030504020204" pitchFamily="34" charset="0"/>
                <a:ea typeface="微软雅黑" panose="020B0503020204020204" pitchFamily="34" charset="-122"/>
                <a:sym typeface="Open Sans" panose="020B0606030504020204" pitchFamily="34" charset="0"/>
              </a:rPr>
              <a:t>%</a:t>
            </a:r>
            <a:endParaRPr lang="en-US" sz="4000" dirty="0">
              <a:solidFill>
                <a:schemeClr val="accent3"/>
              </a:solidFill>
              <a:latin typeface="Open Sans" panose="020B0606030504020204" pitchFamily="34" charset="0"/>
              <a:ea typeface="微软雅黑" panose="020B0503020204020204" pitchFamily="34" charset="-122"/>
              <a:sym typeface="Open Sans" panose="020B0606030504020204" pitchFamily="34" charset="0"/>
            </a:endParaRPr>
          </a:p>
        </p:txBody>
      </p:sp>
      <p:cxnSp>
        <p:nvCxnSpPr>
          <p:cNvPr id="22" name="AutoShape8"/>
          <p:cNvCxnSpPr/>
          <p:nvPr/>
        </p:nvCxnSpPr>
        <p:spPr>
          <a:xfrm>
            <a:off x="6109826" y="4038068"/>
            <a:ext cx="1656184" cy="0"/>
          </a:xfrm>
          <a:prstGeom prst="straightConnector1">
            <a:avLst/>
          </a:prstGeom>
          <a:ln w="3175" cap="rnd">
            <a:solidFill>
              <a:schemeClr val="bg1">
                <a:lumMod val="85000"/>
              </a:schemeClr>
            </a:solidFill>
            <a:round/>
            <a:headEnd type="none"/>
            <a:tailEnd type="triangle"/>
          </a:ln>
        </p:spPr>
        <p:style>
          <a:lnRef idx="1">
            <a:schemeClr val="accent1"/>
          </a:lnRef>
          <a:fillRef idx="0">
            <a:schemeClr val="accent1"/>
          </a:fillRef>
          <a:effectRef idx="0">
            <a:schemeClr val="accent1"/>
          </a:effectRef>
          <a:fontRef idx="minor">
            <a:schemeClr val="tx1"/>
          </a:fontRef>
        </p:style>
      </p:cxnSp>
      <p:sp>
        <p:nvSpPr>
          <p:cNvPr id="23" name="Text box1"/>
          <p:cNvSpPr txBox="1"/>
          <p:nvPr/>
        </p:nvSpPr>
        <p:spPr>
          <a:xfrm>
            <a:off x="6372706" y="3667812"/>
            <a:ext cx="1130424" cy="386922"/>
          </a:xfrm>
          <a:prstGeom prst="rect">
            <a:avLst/>
          </a:prstGeom>
          <a:noFill/>
        </p:spPr>
        <p:txBody>
          <a:bodyPr wrap="none" lIns="90000" tIns="46800" rIns="90000" bIns="46800" rtlCol="0" anchor="ctr" anchorCtr="0">
            <a:normAutofit/>
          </a:bodyPr>
          <a:lstStyle/>
          <a:p>
            <a:pPr algn="ctr"/>
            <a:r>
              <a:rPr lang="en-US" altLang="zh-CN" sz="1400" b="1" dirty="0">
                <a:latin typeface="Open Sans" panose="020B0606030504020204" pitchFamily="34" charset="0"/>
                <a:ea typeface="微软雅黑" panose="020B0503020204020204" pitchFamily="34" charset="-122"/>
                <a:sym typeface="Open Sans" panose="020B0606030504020204" pitchFamily="34" charset="0"/>
              </a:rPr>
              <a:t>Keyword</a:t>
            </a:r>
            <a:endParaRPr lang="zh-CN" altLang="en-US" sz="1400" b="1" dirty="0">
              <a:latin typeface="Open Sans" panose="020B0606030504020204" pitchFamily="34" charset="0"/>
              <a:ea typeface="微软雅黑" panose="020B0503020204020204" pitchFamily="34" charset="-122"/>
              <a:sym typeface="Open Sans" panose="020B0606030504020204" pitchFamily="34" charset="0"/>
            </a:endParaRPr>
          </a:p>
        </p:txBody>
      </p:sp>
      <p:cxnSp>
        <p:nvCxnSpPr>
          <p:cNvPr id="21" name="Line1"/>
          <p:cNvCxnSpPr/>
          <p:nvPr/>
        </p:nvCxnSpPr>
        <p:spPr>
          <a:xfrm>
            <a:off x="7676798" y="4722966"/>
            <a:ext cx="0" cy="1570448"/>
          </a:xfrm>
          <a:prstGeom prst="line">
            <a:avLst/>
          </a:prstGeom>
          <a:ln w="3175" cap="rnd">
            <a:solidFill>
              <a:schemeClr val="bg1">
                <a:lumMod val="8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36" name="Text box2"/>
          <p:cNvSpPr txBox="1"/>
          <p:nvPr/>
        </p:nvSpPr>
        <p:spPr>
          <a:xfrm>
            <a:off x="672570" y="4739631"/>
            <a:ext cx="2892265" cy="1170710"/>
          </a:xfrm>
          <a:prstGeom prst="rect">
            <a:avLst/>
          </a:prstGeom>
          <a:noFill/>
        </p:spPr>
        <p:txBody>
          <a:bodyPr wrap="square" lIns="91440" tIns="45720" rIns="91440" bIns="45720" rtlCol="0">
            <a:normAutofit/>
          </a:bodyPr>
          <a:lstStyle/>
          <a:p>
            <a:pPr lvl="0" eaLnBrk="0" fontAlgn="base" hangingPunct="0">
              <a:lnSpc>
                <a:spcPct val="150000"/>
              </a:lnSpc>
              <a:spcAft>
                <a:spcPct val="0"/>
              </a:spcAft>
              <a:defRPr/>
            </a:pPr>
            <a:r>
              <a:rPr lang="zh-CN" altLang="en-US" sz="1100" dirty="0">
                <a:solidFill>
                  <a:srgbClr val="000000">
                    <a:lumMod val="65000"/>
                    <a:lumOff val="35000"/>
                  </a:srgbClr>
                </a:solidFill>
                <a:latin typeface="思源黑体 CN ExtraLight"/>
                <a:cs typeface="+mn-ea"/>
                <a:sym typeface="Noto Sans S Chinese Regular" panose="020B0500000000000000" pitchFamily="34" charset="-122"/>
              </a:rPr>
              <a:t>请添加你的正文内容请添加你的正文内容请添加你的正文内容请添加你的正文内容请添加你的正文内容请添加你的正文内容请添加你的正文内容请添加你的正文内容</a:t>
            </a:r>
            <a:r>
              <a:rPr lang="en-US" altLang="zh-CN" sz="1100" dirty="0">
                <a:latin typeface="Open Sans" panose="020B0606030504020204" pitchFamily="34" charset="0"/>
                <a:ea typeface="微软雅黑" panose="020B0503020204020204" pitchFamily="34" charset="-122"/>
                <a:sym typeface="Open Sans" panose="020B0606030504020204" pitchFamily="34" charset="0"/>
              </a:rPr>
              <a:t>.</a:t>
            </a:r>
            <a:endParaRPr lang="en-US" altLang="zh-CN" sz="1100" dirty="0">
              <a:latin typeface="Open Sans" panose="020B0606030504020204" pitchFamily="34" charset="0"/>
              <a:ea typeface="微软雅黑" panose="020B0503020204020204" pitchFamily="34" charset="-122"/>
              <a:sym typeface="Open Sans" panose="020B0606030504020204" pitchFamily="34" charset="0"/>
            </a:endParaRPr>
          </a:p>
        </p:txBody>
      </p:sp>
      <p:sp>
        <p:nvSpPr>
          <p:cNvPr id="37" name="Text box3"/>
          <p:cNvSpPr txBox="1"/>
          <p:nvPr/>
        </p:nvSpPr>
        <p:spPr>
          <a:xfrm>
            <a:off x="672570" y="4287838"/>
            <a:ext cx="2203152" cy="451793"/>
          </a:xfrm>
          <a:prstGeom prst="rect">
            <a:avLst/>
          </a:prstGeom>
          <a:noFill/>
        </p:spPr>
        <p:txBody>
          <a:bodyPr wrap="square" lIns="91440" tIns="45720" rIns="91440" bIns="45720" rtlCol="0" anchor="b">
            <a:normAutofit/>
          </a:bodyPr>
          <a:lstStyle/>
          <a:p>
            <a:pPr lvl="0">
              <a:defRPr/>
            </a:pPr>
            <a:r>
              <a:rPr lang="zh-CN" altLang="en-US" sz="2000" dirty="0">
                <a:solidFill>
                  <a:srgbClr val="000000">
                    <a:lumMod val="75000"/>
                    <a:lumOff val="25000"/>
                  </a:srgbClr>
                </a:solidFill>
                <a:latin typeface="思源黑体 CN Bold"/>
                <a:ea typeface="思源黑体 CN Bold"/>
                <a:cs typeface="+mn-ea"/>
                <a:sym typeface="+mn-lt"/>
              </a:rPr>
              <a:t>请添加你的标题</a:t>
            </a:r>
            <a:endParaRPr lang="zh-CN" altLang="en-US" sz="2000" dirty="0">
              <a:solidFill>
                <a:srgbClr val="000000">
                  <a:lumMod val="75000"/>
                  <a:lumOff val="25000"/>
                </a:srgbClr>
              </a:solidFill>
              <a:latin typeface="思源黑体 CN Bold"/>
              <a:ea typeface="思源黑体 CN Bold"/>
              <a:cs typeface="+mn-ea"/>
              <a:sym typeface="+mn-lt"/>
            </a:endParaRPr>
          </a:p>
        </p:txBody>
      </p:sp>
      <p:sp>
        <p:nvSpPr>
          <p:cNvPr id="38" name="Text box4"/>
          <p:cNvSpPr txBox="1"/>
          <p:nvPr/>
        </p:nvSpPr>
        <p:spPr>
          <a:xfrm>
            <a:off x="4207848" y="4739631"/>
            <a:ext cx="2892265" cy="1170710"/>
          </a:xfrm>
          <a:prstGeom prst="rect">
            <a:avLst/>
          </a:prstGeom>
          <a:noFill/>
        </p:spPr>
        <p:txBody>
          <a:bodyPr wrap="square" lIns="91440" tIns="45720" rIns="91440" bIns="45720" rtlCol="0">
            <a:normAutofit/>
          </a:bodyPr>
          <a:lstStyle/>
          <a:p>
            <a:pPr lvl="0" eaLnBrk="0" fontAlgn="base" hangingPunct="0">
              <a:lnSpc>
                <a:spcPct val="150000"/>
              </a:lnSpc>
              <a:spcAft>
                <a:spcPct val="0"/>
              </a:spcAft>
              <a:defRPr/>
            </a:pPr>
            <a:r>
              <a:rPr lang="zh-CN" altLang="en-US" sz="1100" dirty="0">
                <a:solidFill>
                  <a:srgbClr val="000000">
                    <a:lumMod val="65000"/>
                    <a:lumOff val="35000"/>
                  </a:srgbClr>
                </a:solidFill>
                <a:latin typeface="思源黑体 CN ExtraLight"/>
                <a:cs typeface="+mn-ea"/>
                <a:sym typeface="Noto Sans S Chinese Regular" panose="020B0500000000000000" pitchFamily="34" charset="-122"/>
              </a:rPr>
              <a:t>请添加你的正文内容请添加你的正文内容请添加你的正文内容请添加你的正文内容请添加你的正文内容请添加你的正文内容请添加你的正文内容请添加你的正文内容</a:t>
            </a:r>
            <a:r>
              <a:rPr lang="en-US" altLang="zh-CN" sz="1100" dirty="0">
                <a:latin typeface="Open Sans" panose="020B0606030504020204" pitchFamily="34" charset="0"/>
                <a:ea typeface="微软雅黑" panose="020B0503020204020204" pitchFamily="34" charset="-122"/>
                <a:sym typeface="Open Sans" panose="020B0606030504020204" pitchFamily="34" charset="0"/>
              </a:rPr>
              <a:t>.</a:t>
            </a:r>
            <a:endParaRPr lang="en-US" altLang="zh-CN" sz="1100" dirty="0">
              <a:latin typeface="Open Sans" panose="020B0606030504020204" pitchFamily="34" charset="0"/>
              <a:ea typeface="微软雅黑" panose="020B0503020204020204" pitchFamily="34" charset="-122"/>
              <a:sym typeface="Open Sans" panose="020B0606030504020204" pitchFamily="34" charset="0"/>
            </a:endParaRPr>
          </a:p>
        </p:txBody>
      </p:sp>
      <p:sp>
        <p:nvSpPr>
          <p:cNvPr id="39" name="Text box5"/>
          <p:cNvSpPr txBox="1"/>
          <p:nvPr/>
        </p:nvSpPr>
        <p:spPr>
          <a:xfrm>
            <a:off x="4207848" y="4287838"/>
            <a:ext cx="2203152" cy="451793"/>
          </a:xfrm>
          <a:prstGeom prst="rect">
            <a:avLst/>
          </a:prstGeom>
          <a:noFill/>
        </p:spPr>
        <p:txBody>
          <a:bodyPr wrap="square" lIns="91440" tIns="45720" rIns="91440" bIns="45720" rtlCol="0" anchor="b">
            <a:normAutofit/>
          </a:bodyPr>
          <a:lstStyle/>
          <a:p>
            <a:pPr lvl="0">
              <a:defRPr/>
            </a:pPr>
            <a:r>
              <a:rPr lang="zh-CN" altLang="en-US" sz="2000" dirty="0">
                <a:solidFill>
                  <a:srgbClr val="000000">
                    <a:lumMod val="75000"/>
                    <a:lumOff val="25000"/>
                  </a:srgbClr>
                </a:solidFill>
                <a:latin typeface="思源黑体 CN Bold"/>
                <a:ea typeface="思源黑体 CN Bold"/>
                <a:cs typeface="+mn-ea"/>
                <a:sym typeface="+mn-lt"/>
              </a:rPr>
              <a:t>请添加你的标题</a:t>
            </a:r>
            <a:endParaRPr lang="zh-CN" altLang="en-US" sz="2000" dirty="0">
              <a:solidFill>
                <a:srgbClr val="000000">
                  <a:lumMod val="75000"/>
                  <a:lumOff val="25000"/>
                </a:srgbClr>
              </a:solidFill>
              <a:latin typeface="思源黑体 CN Bold"/>
              <a:ea typeface="思源黑体 CN Bold"/>
              <a:cs typeface="+mn-ea"/>
              <a:sym typeface="+mn-lt"/>
            </a:endParaRPr>
          </a:p>
        </p:txBody>
      </p:sp>
      <p:sp>
        <p:nvSpPr>
          <p:cNvPr id="40" name="Text box6"/>
          <p:cNvSpPr txBox="1"/>
          <p:nvPr/>
        </p:nvSpPr>
        <p:spPr>
          <a:xfrm>
            <a:off x="8024474" y="4739631"/>
            <a:ext cx="2892265" cy="1170710"/>
          </a:xfrm>
          <a:prstGeom prst="rect">
            <a:avLst/>
          </a:prstGeom>
          <a:noFill/>
        </p:spPr>
        <p:txBody>
          <a:bodyPr wrap="square" lIns="91440" tIns="45720" rIns="91440" bIns="45720" rtlCol="0">
            <a:normAutofit/>
          </a:bodyPr>
          <a:lstStyle/>
          <a:p>
            <a:pPr lvl="0" eaLnBrk="0" fontAlgn="base" hangingPunct="0">
              <a:lnSpc>
                <a:spcPct val="150000"/>
              </a:lnSpc>
              <a:spcAft>
                <a:spcPct val="0"/>
              </a:spcAft>
              <a:defRPr/>
            </a:pPr>
            <a:r>
              <a:rPr lang="zh-CN" altLang="en-US" sz="1100" dirty="0">
                <a:solidFill>
                  <a:srgbClr val="000000">
                    <a:lumMod val="65000"/>
                    <a:lumOff val="35000"/>
                  </a:srgbClr>
                </a:solidFill>
                <a:latin typeface="思源黑体 CN ExtraLight"/>
                <a:cs typeface="+mn-ea"/>
                <a:sym typeface="Noto Sans S Chinese Regular" panose="020B0500000000000000" pitchFamily="34" charset="-122"/>
              </a:rPr>
              <a:t>请添加你的正文内容请添加你的正文内容请添加你的正文内容请添加你的正文内容请添加你的正文内容请添加你的正文内容请添加你的正文内容请添加你的正文内容</a:t>
            </a:r>
            <a:r>
              <a:rPr lang="en-US" altLang="zh-CN" sz="1100" dirty="0">
                <a:latin typeface="Open Sans" panose="020B0606030504020204" pitchFamily="34" charset="0"/>
                <a:ea typeface="微软雅黑" panose="020B0503020204020204" pitchFamily="34" charset="-122"/>
                <a:sym typeface="Open Sans" panose="020B0606030504020204" pitchFamily="34" charset="0"/>
              </a:rPr>
              <a:t>.</a:t>
            </a:r>
            <a:endParaRPr lang="en-US" altLang="zh-CN" sz="1100" dirty="0">
              <a:latin typeface="Open Sans" panose="020B0606030504020204" pitchFamily="34" charset="0"/>
              <a:ea typeface="微软雅黑" panose="020B0503020204020204" pitchFamily="34" charset="-122"/>
              <a:sym typeface="Open Sans" panose="020B0606030504020204" pitchFamily="34" charset="0"/>
            </a:endParaRPr>
          </a:p>
        </p:txBody>
      </p:sp>
      <p:sp>
        <p:nvSpPr>
          <p:cNvPr id="41" name="Text box7"/>
          <p:cNvSpPr txBox="1"/>
          <p:nvPr/>
        </p:nvSpPr>
        <p:spPr>
          <a:xfrm>
            <a:off x="8024474" y="4287838"/>
            <a:ext cx="2203152" cy="451793"/>
          </a:xfrm>
          <a:prstGeom prst="rect">
            <a:avLst/>
          </a:prstGeom>
          <a:noFill/>
        </p:spPr>
        <p:txBody>
          <a:bodyPr wrap="square" lIns="91440" tIns="45720" rIns="91440" bIns="45720" rtlCol="0" anchor="b">
            <a:normAutofit/>
          </a:bodyPr>
          <a:lstStyle/>
          <a:p>
            <a:pPr lvl="0">
              <a:defRPr/>
            </a:pPr>
            <a:r>
              <a:rPr lang="zh-CN" altLang="en-US" sz="2000" dirty="0">
                <a:solidFill>
                  <a:srgbClr val="000000">
                    <a:lumMod val="75000"/>
                    <a:lumOff val="25000"/>
                  </a:srgbClr>
                </a:solidFill>
                <a:latin typeface="思源黑体 CN Bold"/>
                <a:ea typeface="思源黑体 CN Bold"/>
                <a:cs typeface="+mn-ea"/>
                <a:sym typeface="+mn-lt"/>
              </a:rPr>
              <a:t>请添加你的标题</a:t>
            </a:r>
            <a:endParaRPr lang="zh-CN" altLang="en-US" sz="2000" dirty="0">
              <a:solidFill>
                <a:srgbClr val="000000">
                  <a:lumMod val="75000"/>
                  <a:lumOff val="25000"/>
                </a:srgbClr>
              </a:solidFill>
              <a:latin typeface="思源黑体 CN Bold"/>
              <a:ea typeface="思源黑体 CN Bold"/>
              <a:cs typeface="+mn-ea"/>
              <a:sym typeface="+mn-lt"/>
            </a:endParaRPr>
          </a:p>
        </p:txBody>
      </p:sp>
      <p:sp>
        <p:nvSpPr>
          <p:cNvPr id="42" name="Text box8"/>
          <p:cNvSpPr txBox="1"/>
          <p:nvPr/>
        </p:nvSpPr>
        <p:spPr>
          <a:xfrm>
            <a:off x="702864" y="1956223"/>
            <a:ext cx="5817703" cy="1147665"/>
          </a:xfrm>
          <a:prstGeom prst="rect">
            <a:avLst/>
          </a:prstGeom>
          <a:noFill/>
        </p:spPr>
        <p:txBody>
          <a:bodyPr wrap="square" lIns="90000" tIns="46800" rIns="90000" bIns="46800" rtlCol="0">
            <a:normAutofit/>
          </a:bodyPr>
          <a:lstStyle/>
          <a:p>
            <a:pPr marL="171450" lvl="0" indent="-171450" eaLnBrk="0" fontAlgn="base" hangingPunct="0">
              <a:lnSpc>
                <a:spcPct val="150000"/>
              </a:lnSpc>
              <a:spcAft>
                <a:spcPct val="0"/>
              </a:spcAft>
              <a:buFont typeface="Arial" panose="020B0604020202020204" pitchFamily="34" charset="0"/>
              <a:buChar char="•"/>
              <a:defRPr/>
            </a:pPr>
            <a:r>
              <a:rPr lang="zh-CN" altLang="en-US" sz="1100" dirty="0">
                <a:solidFill>
                  <a:srgbClr val="000000">
                    <a:lumMod val="65000"/>
                    <a:lumOff val="35000"/>
                  </a:srgbClr>
                </a:solidFill>
                <a:latin typeface="思源黑体 CN ExtraLight"/>
                <a:cs typeface="+mn-ea"/>
                <a:sym typeface="Noto Sans S Chinese Regular" panose="020B0500000000000000" pitchFamily="34" charset="-122"/>
              </a:rPr>
              <a:t>请添加你的正文内容请添加你的正文内容请添加你的正文内容请添加你的正文内容</a:t>
            </a:r>
            <a:endParaRPr lang="en-GB" altLang="zh-CN" sz="1100" dirty="0">
              <a:solidFill>
                <a:srgbClr val="000000">
                  <a:lumMod val="65000"/>
                  <a:lumOff val="35000"/>
                </a:srgbClr>
              </a:solidFill>
              <a:latin typeface="思源黑体 CN ExtraLight"/>
              <a:cs typeface="+mn-ea"/>
              <a:sym typeface="Noto Sans S Chinese Regular" panose="020B0500000000000000" pitchFamily="34" charset="-122"/>
            </a:endParaRPr>
          </a:p>
          <a:p>
            <a:pPr marL="171450" lvl="0" indent="-171450" eaLnBrk="0" fontAlgn="base" hangingPunct="0">
              <a:lnSpc>
                <a:spcPct val="150000"/>
              </a:lnSpc>
              <a:spcAft>
                <a:spcPct val="0"/>
              </a:spcAft>
              <a:buFont typeface="Arial" panose="020B0604020202020204" pitchFamily="34" charset="0"/>
              <a:buChar char="•"/>
              <a:defRPr/>
            </a:pPr>
            <a:r>
              <a:rPr lang="zh-CN" altLang="en-US" sz="1100" dirty="0">
                <a:solidFill>
                  <a:srgbClr val="000000">
                    <a:lumMod val="65000"/>
                    <a:lumOff val="35000"/>
                  </a:srgbClr>
                </a:solidFill>
                <a:latin typeface="思源黑体 CN ExtraLight"/>
                <a:cs typeface="+mn-ea"/>
                <a:sym typeface="Noto Sans S Chinese Regular" panose="020B0500000000000000" pitchFamily="34" charset="-122"/>
              </a:rPr>
              <a:t>请添加你的正文内容请添加你的正文内容请添加你的正文内容请添加你的正文内容</a:t>
            </a:r>
            <a:r>
              <a:rPr lang="en-US" altLang="zh-CN" sz="1100" dirty="0">
                <a:latin typeface="Open Sans" panose="020B0606030504020204" pitchFamily="34" charset="0"/>
                <a:ea typeface="微软雅黑" panose="020B0503020204020204" pitchFamily="34" charset="-122"/>
                <a:sym typeface="Open Sans" panose="020B0606030504020204" pitchFamily="34" charset="0"/>
              </a:rPr>
              <a:t>.</a:t>
            </a:r>
            <a:endParaRPr lang="en-US" altLang="zh-CN" sz="1100" dirty="0">
              <a:latin typeface="Open Sans" panose="020B0606030504020204" pitchFamily="34" charset="0"/>
              <a:ea typeface="微软雅黑" panose="020B0503020204020204" pitchFamily="34" charset="-122"/>
              <a:sym typeface="Open Sans" panose="020B0606030504020204" pitchFamily="34" charset="0"/>
            </a:endParaRPr>
          </a:p>
        </p:txBody>
      </p:sp>
      <p:sp>
        <p:nvSpPr>
          <p:cNvPr id="44" name="AutoShape9"/>
          <p:cNvSpPr/>
          <p:nvPr/>
        </p:nvSpPr>
        <p:spPr>
          <a:xfrm flipH="1">
            <a:off x="332338" y="272945"/>
            <a:ext cx="45719" cy="807223"/>
          </a:xfrm>
          <a:prstGeom prst="roundRect">
            <a:avLst/>
          </a:pr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Open Sans" panose="020B0606030504020204" pitchFamily="34" charset="0"/>
              <a:ea typeface="微软雅黑" panose="020B0503020204020204" pitchFamily="34" charset="-122"/>
              <a:sym typeface="Open Sans" panose="020B0606030504020204" pitchFamily="34" charset="0"/>
            </a:endParaRPr>
          </a:p>
        </p:txBody>
      </p:sp>
      <p:sp>
        <p:nvSpPr>
          <p:cNvPr id="45" name="Text box9"/>
          <p:cNvSpPr txBox="1"/>
          <p:nvPr/>
        </p:nvSpPr>
        <p:spPr>
          <a:xfrm>
            <a:off x="497840" y="272945"/>
            <a:ext cx="3454400" cy="307777"/>
          </a:xfrm>
          <a:prstGeom prst="rect">
            <a:avLst/>
          </a:prstGeom>
          <a:noFill/>
        </p:spPr>
        <p:txBody>
          <a:bodyPr wrap="square" rtlCol="0">
            <a:spAutoFit/>
          </a:bodyPr>
          <a:lstStyle/>
          <a:p>
            <a:r>
              <a:rPr lang="en-US" altLang="zh-CN" sz="1400" spc="600" dirty="0">
                <a:latin typeface="Arial" panose="020B0604020202020204" pitchFamily="34" charset="0"/>
                <a:ea typeface="微软雅黑" panose="020B0503020204020204" pitchFamily="34" charset="-122"/>
                <a:cs typeface="Arial" panose="020B0604020202020204" pitchFamily="34" charset="0"/>
                <a:sym typeface="Open Sans" panose="020B0606030504020204" pitchFamily="34" charset="0"/>
              </a:rPr>
              <a:t>ADD YOUR TITLE</a:t>
            </a:r>
            <a:endParaRPr lang="zh-CN" altLang="en-US" sz="1400" spc="600" dirty="0">
              <a:latin typeface="Arial" panose="020B0604020202020204" pitchFamily="34" charset="0"/>
              <a:ea typeface="微软雅黑" panose="020B0503020204020204" pitchFamily="34" charset="-122"/>
              <a:cs typeface="Arial" panose="020B0604020202020204" pitchFamily="34" charset="0"/>
              <a:sym typeface="Open Sans" panose="020B0606030504020204" pitchFamily="34" charset="0"/>
            </a:endParaRPr>
          </a:p>
        </p:txBody>
      </p:sp>
      <p:sp>
        <p:nvSpPr>
          <p:cNvPr id="46" name="Text box10"/>
          <p:cNvSpPr txBox="1"/>
          <p:nvPr/>
        </p:nvSpPr>
        <p:spPr>
          <a:xfrm>
            <a:off x="497840" y="607035"/>
            <a:ext cx="3743030" cy="492443"/>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200" b="0" i="0" u="none" strike="noStrike" kern="1200" cap="none" spc="0" normalizeH="0" baseline="0" noProof="0" dirty="0">
                <a:ln>
                  <a:noFill/>
                </a:ln>
                <a:solidFill>
                  <a:srgbClr val="000000">
                    <a:lumMod val="75000"/>
                    <a:lumOff val="25000"/>
                  </a:srgbClr>
                </a:solidFill>
                <a:effectLst/>
                <a:uLnTx/>
                <a:uFillTx/>
                <a:latin typeface="思源黑体 CN Bold"/>
                <a:ea typeface="思源黑体 CN Bold"/>
                <a:cs typeface="+mn-ea"/>
                <a:sym typeface="+mn-lt"/>
              </a:rPr>
              <a:t>请添加你的标题</a:t>
            </a:r>
            <a:endParaRPr kumimoji="0" lang="zh-CN" altLang="en-US" sz="3200" b="0" i="0" u="none" strike="noStrike" kern="1200" cap="none" spc="0" normalizeH="0" baseline="0" noProof="0" dirty="0">
              <a:ln>
                <a:noFill/>
              </a:ln>
              <a:solidFill>
                <a:srgbClr val="000000">
                  <a:lumMod val="75000"/>
                  <a:lumOff val="25000"/>
                </a:srgbClr>
              </a:solidFill>
              <a:effectLst/>
              <a:uLnTx/>
              <a:uFillTx/>
              <a:latin typeface="思源黑体 CN Bold"/>
              <a:ea typeface="思源黑体 CN Bold"/>
              <a:cs typeface="+mn-ea"/>
              <a:sym typeface="+mn-lt"/>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reeform0"/>
          <p:cNvSpPr/>
          <p:nvPr/>
        </p:nvSpPr>
        <p:spPr>
          <a:xfrm>
            <a:off x="1" y="1779934"/>
            <a:ext cx="12192000" cy="2434980"/>
          </a:xfrm>
          <a:custGeom>
            <a:avLst/>
            <a:gdLst/>
            <a:ahLst/>
            <a:cxnLst/>
            <a:rect l="l" t="t" r="r" b="b"/>
            <a:pathLst>
              <a:path w="7961882" h="3169464">
                <a:moveTo>
                  <a:pt x="7235898" y="2392004"/>
                </a:moveTo>
                <a:lnTo>
                  <a:pt x="7910406" y="2392004"/>
                </a:lnTo>
                <a:cubicBezTo>
                  <a:pt x="7938835" y="2392004"/>
                  <a:pt x="7961882" y="2415051"/>
                  <a:pt x="7961882" y="2443480"/>
                </a:cubicBezTo>
                <a:lnTo>
                  <a:pt x="7961882" y="3117988"/>
                </a:lnTo>
                <a:cubicBezTo>
                  <a:pt x="7961882" y="3146417"/>
                  <a:pt x="7938835" y="3169464"/>
                  <a:pt x="7910406" y="3169464"/>
                </a:cubicBezTo>
                <a:lnTo>
                  <a:pt x="7235898" y="3169464"/>
                </a:lnTo>
                <a:cubicBezTo>
                  <a:pt x="7207469" y="3169464"/>
                  <a:pt x="7184422" y="3146417"/>
                  <a:pt x="7184422" y="3117988"/>
                </a:cubicBezTo>
                <a:lnTo>
                  <a:pt x="7184422" y="2443480"/>
                </a:lnTo>
                <a:cubicBezTo>
                  <a:pt x="7184422" y="2415051"/>
                  <a:pt x="7207469" y="2392004"/>
                  <a:pt x="7235898" y="2392004"/>
                </a:cubicBezTo>
                <a:close/>
                <a:moveTo>
                  <a:pt x="6437628" y="2392004"/>
                </a:moveTo>
                <a:lnTo>
                  <a:pt x="7112136" y="2392004"/>
                </a:lnTo>
                <a:cubicBezTo>
                  <a:pt x="7140565" y="2392004"/>
                  <a:pt x="7163612" y="2415051"/>
                  <a:pt x="7163612" y="2443480"/>
                </a:cubicBezTo>
                <a:lnTo>
                  <a:pt x="7163612" y="3117988"/>
                </a:lnTo>
                <a:cubicBezTo>
                  <a:pt x="7163612" y="3146417"/>
                  <a:pt x="7140565" y="3169464"/>
                  <a:pt x="7112136" y="3169464"/>
                </a:cubicBezTo>
                <a:lnTo>
                  <a:pt x="6437628" y="3169464"/>
                </a:lnTo>
                <a:cubicBezTo>
                  <a:pt x="6409199" y="3169464"/>
                  <a:pt x="6386152" y="3146417"/>
                  <a:pt x="6386152" y="3117988"/>
                </a:cubicBezTo>
                <a:lnTo>
                  <a:pt x="6386152" y="2443480"/>
                </a:lnTo>
                <a:cubicBezTo>
                  <a:pt x="6386152" y="2415051"/>
                  <a:pt x="6409199" y="2392004"/>
                  <a:pt x="6437628" y="2392004"/>
                </a:cubicBezTo>
                <a:close/>
                <a:moveTo>
                  <a:pt x="5639359" y="2392004"/>
                </a:moveTo>
                <a:lnTo>
                  <a:pt x="6313867" y="2392004"/>
                </a:lnTo>
                <a:cubicBezTo>
                  <a:pt x="6342296" y="2392004"/>
                  <a:pt x="6365343" y="2415051"/>
                  <a:pt x="6365343" y="2443480"/>
                </a:cubicBezTo>
                <a:lnTo>
                  <a:pt x="6365343" y="3117988"/>
                </a:lnTo>
                <a:cubicBezTo>
                  <a:pt x="6365343" y="3146417"/>
                  <a:pt x="6342296" y="3169464"/>
                  <a:pt x="6313867" y="3169464"/>
                </a:cubicBezTo>
                <a:lnTo>
                  <a:pt x="5639359" y="3169464"/>
                </a:lnTo>
                <a:cubicBezTo>
                  <a:pt x="5610930" y="3169464"/>
                  <a:pt x="5587883" y="3146417"/>
                  <a:pt x="5587883" y="3117988"/>
                </a:cubicBezTo>
                <a:lnTo>
                  <a:pt x="5587883" y="2443480"/>
                </a:lnTo>
                <a:cubicBezTo>
                  <a:pt x="5587883" y="2415051"/>
                  <a:pt x="5610930" y="2392004"/>
                  <a:pt x="5639359" y="2392004"/>
                </a:cubicBezTo>
                <a:close/>
                <a:moveTo>
                  <a:pt x="4841090" y="2392004"/>
                </a:moveTo>
                <a:lnTo>
                  <a:pt x="5515598" y="2392004"/>
                </a:lnTo>
                <a:cubicBezTo>
                  <a:pt x="5544027" y="2392004"/>
                  <a:pt x="5567074" y="2415051"/>
                  <a:pt x="5567074" y="2443480"/>
                </a:cubicBezTo>
                <a:lnTo>
                  <a:pt x="5567074" y="3117988"/>
                </a:lnTo>
                <a:cubicBezTo>
                  <a:pt x="5567074" y="3146417"/>
                  <a:pt x="5544027" y="3169464"/>
                  <a:pt x="5515598" y="3169464"/>
                </a:cubicBezTo>
                <a:lnTo>
                  <a:pt x="4841090" y="3169464"/>
                </a:lnTo>
                <a:cubicBezTo>
                  <a:pt x="4812661" y="3169464"/>
                  <a:pt x="4789614" y="3146417"/>
                  <a:pt x="4789614" y="3117988"/>
                </a:cubicBezTo>
                <a:lnTo>
                  <a:pt x="4789614" y="2443480"/>
                </a:lnTo>
                <a:cubicBezTo>
                  <a:pt x="4789614" y="2415051"/>
                  <a:pt x="4812661" y="2392004"/>
                  <a:pt x="4841090" y="2392004"/>
                </a:cubicBezTo>
                <a:close/>
                <a:moveTo>
                  <a:pt x="4042821" y="2392004"/>
                </a:moveTo>
                <a:lnTo>
                  <a:pt x="4717329" y="2392004"/>
                </a:lnTo>
                <a:cubicBezTo>
                  <a:pt x="4745758" y="2392004"/>
                  <a:pt x="4768805" y="2415051"/>
                  <a:pt x="4768805" y="2443480"/>
                </a:cubicBezTo>
                <a:lnTo>
                  <a:pt x="4768805" y="3117988"/>
                </a:lnTo>
                <a:cubicBezTo>
                  <a:pt x="4768805" y="3146417"/>
                  <a:pt x="4745758" y="3169464"/>
                  <a:pt x="4717329" y="3169464"/>
                </a:cubicBezTo>
                <a:lnTo>
                  <a:pt x="4042821" y="3169464"/>
                </a:lnTo>
                <a:cubicBezTo>
                  <a:pt x="4014392" y="3169464"/>
                  <a:pt x="3991345" y="3146417"/>
                  <a:pt x="3991345" y="3117988"/>
                </a:cubicBezTo>
                <a:lnTo>
                  <a:pt x="3991345" y="2443480"/>
                </a:lnTo>
                <a:cubicBezTo>
                  <a:pt x="3991345" y="2415051"/>
                  <a:pt x="4014392" y="2392004"/>
                  <a:pt x="4042821" y="2392004"/>
                </a:cubicBezTo>
                <a:close/>
                <a:moveTo>
                  <a:pt x="3244552" y="2392004"/>
                </a:moveTo>
                <a:lnTo>
                  <a:pt x="3919060" y="2392004"/>
                </a:lnTo>
                <a:cubicBezTo>
                  <a:pt x="3947489" y="2392004"/>
                  <a:pt x="3970536" y="2415051"/>
                  <a:pt x="3970536" y="2443480"/>
                </a:cubicBezTo>
                <a:lnTo>
                  <a:pt x="3970536" y="3117988"/>
                </a:lnTo>
                <a:cubicBezTo>
                  <a:pt x="3970536" y="3146417"/>
                  <a:pt x="3947489" y="3169464"/>
                  <a:pt x="3919060" y="3169464"/>
                </a:cubicBezTo>
                <a:lnTo>
                  <a:pt x="3244552" y="3169464"/>
                </a:lnTo>
                <a:cubicBezTo>
                  <a:pt x="3216123" y="3169464"/>
                  <a:pt x="3193076" y="3146417"/>
                  <a:pt x="3193076" y="3117988"/>
                </a:cubicBezTo>
                <a:lnTo>
                  <a:pt x="3193076" y="2443480"/>
                </a:lnTo>
                <a:cubicBezTo>
                  <a:pt x="3193076" y="2415051"/>
                  <a:pt x="3216123" y="2392004"/>
                  <a:pt x="3244552" y="2392004"/>
                </a:cubicBezTo>
                <a:close/>
                <a:moveTo>
                  <a:pt x="2446283" y="2392004"/>
                </a:moveTo>
                <a:lnTo>
                  <a:pt x="3120791" y="2392004"/>
                </a:lnTo>
                <a:cubicBezTo>
                  <a:pt x="3149220" y="2392004"/>
                  <a:pt x="3172267" y="2415051"/>
                  <a:pt x="3172267" y="2443480"/>
                </a:cubicBezTo>
                <a:lnTo>
                  <a:pt x="3172267" y="3117988"/>
                </a:lnTo>
                <a:cubicBezTo>
                  <a:pt x="3172267" y="3146417"/>
                  <a:pt x="3149220" y="3169464"/>
                  <a:pt x="3120791" y="3169464"/>
                </a:cubicBezTo>
                <a:lnTo>
                  <a:pt x="2446283" y="3169464"/>
                </a:lnTo>
                <a:cubicBezTo>
                  <a:pt x="2417854" y="3169464"/>
                  <a:pt x="2394807" y="3146417"/>
                  <a:pt x="2394807" y="3117988"/>
                </a:cubicBezTo>
                <a:lnTo>
                  <a:pt x="2394807" y="2443480"/>
                </a:lnTo>
                <a:cubicBezTo>
                  <a:pt x="2394807" y="2415051"/>
                  <a:pt x="2417854" y="2392004"/>
                  <a:pt x="2446283" y="2392004"/>
                </a:cubicBezTo>
                <a:close/>
                <a:moveTo>
                  <a:pt x="1648014" y="2392004"/>
                </a:moveTo>
                <a:lnTo>
                  <a:pt x="2322522" y="2392004"/>
                </a:lnTo>
                <a:cubicBezTo>
                  <a:pt x="2350951" y="2392004"/>
                  <a:pt x="2373998" y="2415051"/>
                  <a:pt x="2373998" y="2443480"/>
                </a:cubicBezTo>
                <a:lnTo>
                  <a:pt x="2373998" y="3117988"/>
                </a:lnTo>
                <a:cubicBezTo>
                  <a:pt x="2373998" y="3146417"/>
                  <a:pt x="2350951" y="3169464"/>
                  <a:pt x="2322522" y="3169464"/>
                </a:cubicBezTo>
                <a:lnTo>
                  <a:pt x="1648014" y="3169464"/>
                </a:lnTo>
                <a:cubicBezTo>
                  <a:pt x="1619585" y="3169464"/>
                  <a:pt x="1596538" y="3146417"/>
                  <a:pt x="1596538" y="3117988"/>
                </a:cubicBezTo>
                <a:lnTo>
                  <a:pt x="1596538" y="2443480"/>
                </a:lnTo>
                <a:cubicBezTo>
                  <a:pt x="1596538" y="2415051"/>
                  <a:pt x="1619585" y="2392004"/>
                  <a:pt x="1648014" y="2392004"/>
                </a:cubicBezTo>
                <a:close/>
                <a:moveTo>
                  <a:pt x="849745" y="2392004"/>
                </a:moveTo>
                <a:lnTo>
                  <a:pt x="1524253" y="2392004"/>
                </a:lnTo>
                <a:cubicBezTo>
                  <a:pt x="1552682" y="2392004"/>
                  <a:pt x="1575729" y="2415051"/>
                  <a:pt x="1575729" y="2443480"/>
                </a:cubicBezTo>
                <a:lnTo>
                  <a:pt x="1575729" y="3117988"/>
                </a:lnTo>
                <a:cubicBezTo>
                  <a:pt x="1575729" y="3146417"/>
                  <a:pt x="1552682" y="3169464"/>
                  <a:pt x="1524253" y="3169464"/>
                </a:cubicBezTo>
                <a:lnTo>
                  <a:pt x="849745" y="3169464"/>
                </a:lnTo>
                <a:cubicBezTo>
                  <a:pt x="821316" y="3169464"/>
                  <a:pt x="798269" y="3146417"/>
                  <a:pt x="798269" y="3117988"/>
                </a:cubicBezTo>
                <a:lnTo>
                  <a:pt x="798269" y="2443480"/>
                </a:lnTo>
                <a:cubicBezTo>
                  <a:pt x="798269" y="2415051"/>
                  <a:pt x="821316" y="2392004"/>
                  <a:pt x="849745" y="2392004"/>
                </a:cubicBezTo>
                <a:close/>
                <a:moveTo>
                  <a:pt x="51476" y="2392004"/>
                </a:moveTo>
                <a:lnTo>
                  <a:pt x="725984" y="2392004"/>
                </a:lnTo>
                <a:cubicBezTo>
                  <a:pt x="754413" y="2392004"/>
                  <a:pt x="777460" y="2415051"/>
                  <a:pt x="777460" y="2443480"/>
                </a:cubicBezTo>
                <a:lnTo>
                  <a:pt x="777460" y="3117988"/>
                </a:lnTo>
                <a:cubicBezTo>
                  <a:pt x="777460" y="3146417"/>
                  <a:pt x="754413" y="3169464"/>
                  <a:pt x="725984" y="3169464"/>
                </a:cubicBezTo>
                <a:lnTo>
                  <a:pt x="51476" y="3169464"/>
                </a:lnTo>
                <a:cubicBezTo>
                  <a:pt x="23047" y="3169464"/>
                  <a:pt x="0" y="3146417"/>
                  <a:pt x="0" y="3117988"/>
                </a:cubicBezTo>
                <a:lnTo>
                  <a:pt x="0" y="2443480"/>
                </a:lnTo>
                <a:cubicBezTo>
                  <a:pt x="0" y="2415051"/>
                  <a:pt x="23047" y="2392004"/>
                  <a:pt x="51476" y="2392004"/>
                </a:cubicBezTo>
                <a:close/>
                <a:moveTo>
                  <a:pt x="7235898" y="1594670"/>
                </a:moveTo>
                <a:lnTo>
                  <a:pt x="7910406" y="1594670"/>
                </a:lnTo>
                <a:cubicBezTo>
                  <a:pt x="7938835" y="1594670"/>
                  <a:pt x="7961882" y="1617717"/>
                  <a:pt x="7961882" y="1646146"/>
                </a:cubicBezTo>
                <a:lnTo>
                  <a:pt x="7961882" y="2320654"/>
                </a:lnTo>
                <a:cubicBezTo>
                  <a:pt x="7961882" y="2349083"/>
                  <a:pt x="7938835" y="2372130"/>
                  <a:pt x="7910406" y="2372130"/>
                </a:cubicBezTo>
                <a:lnTo>
                  <a:pt x="7235898" y="2372130"/>
                </a:lnTo>
                <a:cubicBezTo>
                  <a:pt x="7207469" y="2372130"/>
                  <a:pt x="7184422" y="2349083"/>
                  <a:pt x="7184422" y="2320654"/>
                </a:cubicBezTo>
                <a:lnTo>
                  <a:pt x="7184422" y="1646146"/>
                </a:lnTo>
                <a:cubicBezTo>
                  <a:pt x="7184422" y="1617717"/>
                  <a:pt x="7207469" y="1594670"/>
                  <a:pt x="7235898" y="1594670"/>
                </a:cubicBezTo>
                <a:close/>
                <a:moveTo>
                  <a:pt x="6437628" y="1594670"/>
                </a:moveTo>
                <a:lnTo>
                  <a:pt x="7112136" y="1594670"/>
                </a:lnTo>
                <a:cubicBezTo>
                  <a:pt x="7140565" y="1594670"/>
                  <a:pt x="7163612" y="1617717"/>
                  <a:pt x="7163612" y="1646146"/>
                </a:cubicBezTo>
                <a:lnTo>
                  <a:pt x="7163612" y="2320654"/>
                </a:lnTo>
                <a:cubicBezTo>
                  <a:pt x="7163612" y="2349083"/>
                  <a:pt x="7140565" y="2372130"/>
                  <a:pt x="7112136" y="2372130"/>
                </a:cubicBezTo>
                <a:lnTo>
                  <a:pt x="6437628" y="2372130"/>
                </a:lnTo>
                <a:cubicBezTo>
                  <a:pt x="6409199" y="2372130"/>
                  <a:pt x="6386152" y="2349083"/>
                  <a:pt x="6386152" y="2320654"/>
                </a:cubicBezTo>
                <a:lnTo>
                  <a:pt x="6386152" y="1646146"/>
                </a:lnTo>
                <a:cubicBezTo>
                  <a:pt x="6386152" y="1617717"/>
                  <a:pt x="6409199" y="1594670"/>
                  <a:pt x="6437628" y="1594670"/>
                </a:cubicBezTo>
                <a:close/>
                <a:moveTo>
                  <a:pt x="5639359" y="1594670"/>
                </a:moveTo>
                <a:lnTo>
                  <a:pt x="6313867" y="1594670"/>
                </a:lnTo>
                <a:cubicBezTo>
                  <a:pt x="6342296" y="1594670"/>
                  <a:pt x="6365343" y="1617717"/>
                  <a:pt x="6365343" y="1646146"/>
                </a:cubicBezTo>
                <a:lnTo>
                  <a:pt x="6365343" y="2320654"/>
                </a:lnTo>
                <a:cubicBezTo>
                  <a:pt x="6365343" y="2349083"/>
                  <a:pt x="6342296" y="2372130"/>
                  <a:pt x="6313867" y="2372130"/>
                </a:cubicBezTo>
                <a:lnTo>
                  <a:pt x="5639359" y="2372130"/>
                </a:lnTo>
                <a:cubicBezTo>
                  <a:pt x="5610930" y="2372130"/>
                  <a:pt x="5587883" y="2349083"/>
                  <a:pt x="5587883" y="2320654"/>
                </a:cubicBezTo>
                <a:lnTo>
                  <a:pt x="5587883" y="1646146"/>
                </a:lnTo>
                <a:cubicBezTo>
                  <a:pt x="5587883" y="1617717"/>
                  <a:pt x="5610930" y="1594670"/>
                  <a:pt x="5639359" y="1594670"/>
                </a:cubicBezTo>
                <a:close/>
                <a:moveTo>
                  <a:pt x="4841090" y="1594670"/>
                </a:moveTo>
                <a:lnTo>
                  <a:pt x="5515598" y="1594670"/>
                </a:lnTo>
                <a:cubicBezTo>
                  <a:pt x="5544027" y="1594670"/>
                  <a:pt x="5567074" y="1617717"/>
                  <a:pt x="5567074" y="1646146"/>
                </a:cubicBezTo>
                <a:lnTo>
                  <a:pt x="5567074" y="2320654"/>
                </a:lnTo>
                <a:cubicBezTo>
                  <a:pt x="5567074" y="2349083"/>
                  <a:pt x="5544027" y="2372130"/>
                  <a:pt x="5515598" y="2372130"/>
                </a:cubicBezTo>
                <a:lnTo>
                  <a:pt x="4841090" y="2372130"/>
                </a:lnTo>
                <a:cubicBezTo>
                  <a:pt x="4812661" y="2372130"/>
                  <a:pt x="4789614" y="2349083"/>
                  <a:pt x="4789614" y="2320654"/>
                </a:cubicBezTo>
                <a:lnTo>
                  <a:pt x="4789614" y="1646146"/>
                </a:lnTo>
                <a:cubicBezTo>
                  <a:pt x="4789614" y="1617717"/>
                  <a:pt x="4812661" y="1594670"/>
                  <a:pt x="4841090" y="1594670"/>
                </a:cubicBezTo>
                <a:close/>
                <a:moveTo>
                  <a:pt x="4042821" y="1594670"/>
                </a:moveTo>
                <a:lnTo>
                  <a:pt x="4717329" y="1594670"/>
                </a:lnTo>
                <a:cubicBezTo>
                  <a:pt x="4745758" y="1594670"/>
                  <a:pt x="4768805" y="1617717"/>
                  <a:pt x="4768805" y="1646146"/>
                </a:cubicBezTo>
                <a:lnTo>
                  <a:pt x="4768805" y="2320654"/>
                </a:lnTo>
                <a:cubicBezTo>
                  <a:pt x="4768805" y="2349083"/>
                  <a:pt x="4745758" y="2372130"/>
                  <a:pt x="4717329" y="2372130"/>
                </a:cubicBezTo>
                <a:lnTo>
                  <a:pt x="4042821" y="2372130"/>
                </a:lnTo>
                <a:cubicBezTo>
                  <a:pt x="4014392" y="2372130"/>
                  <a:pt x="3991345" y="2349083"/>
                  <a:pt x="3991345" y="2320654"/>
                </a:cubicBezTo>
                <a:lnTo>
                  <a:pt x="3991345" y="1646146"/>
                </a:lnTo>
                <a:cubicBezTo>
                  <a:pt x="3991345" y="1617717"/>
                  <a:pt x="4014392" y="1594670"/>
                  <a:pt x="4042821" y="1594670"/>
                </a:cubicBezTo>
                <a:close/>
                <a:moveTo>
                  <a:pt x="3244552" y="1594670"/>
                </a:moveTo>
                <a:lnTo>
                  <a:pt x="3919060" y="1594670"/>
                </a:lnTo>
                <a:cubicBezTo>
                  <a:pt x="3947489" y="1594670"/>
                  <a:pt x="3970536" y="1617717"/>
                  <a:pt x="3970536" y="1646146"/>
                </a:cubicBezTo>
                <a:lnTo>
                  <a:pt x="3970536" y="2320654"/>
                </a:lnTo>
                <a:cubicBezTo>
                  <a:pt x="3970536" y="2349083"/>
                  <a:pt x="3947489" y="2372130"/>
                  <a:pt x="3919060" y="2372130"/>
                </a:cubicBezTo>
                <a:lnTo>
                  <a:pt x="3244552" y="2372130"/>
                </a:lnTo>
                <a:cubicBezTo>
                  <a:pt x="3216123" y="2372130"/>
                  <a:pt x="3193076" y="2349083"/>
                  <a:pt x="3193076" y="2320654"/>
                </a:cubicBezTo>
                <a:lnTo>
                  <a:pt x="3193076" y="1646146"/>
                </a:lnTo>
                <a:cubicBezTo>
                  <a:pt x="3193076" y="1617717"/>
                  <a:pt x="3216123" y="1594670"/>
                  <a:pt x="3244552" y="1594670"/>
                </a:cubicBezTo>
                <a:close/>
                <a:moveTo>
                  <a:pt x="2446283" y="1594670"/>
                </a:moveTo>
                <a:lnTo>
                  <a:pt x="3120791" y="1594670"/>
                </a:lnTo>
                <a:cubicBezTo>
                  <a:pt x="3149220" y="1594670"/>
                  <a:pt x="3172267" y="1617717"/>
                  <a:pt x="3172267" y="1646146"/>
                </a:cubicBezTo>
                <a:lnTo>
                  <a:pt x="3172267" y="2320654"/>
                </a:lnTo>
                <a:cubicBezTo>
                  <a:pt x="3172267" y="2349083"/>
                  <a:pt x="3149220" y="2372130"/>
                  <a:pt x="3120791" y="2372130"/>
                </a:cubicBezTo>
                <a:lnTo>
                  <a:pt x="2446283" y="2372130"/>
                </a:lnTo>
                <a:cubicBezTo>
                  <a:pt x="2417854" y="2372130"/>
                  <a:pt x="2394807" y="2349083"/>
                  <a:pt x="2394807" y="2320654"/>
                </a:cubicBezTo>
                <a:lnTo>
                  <a:pt x="2394807" y="1646146"/>
                </a:lnTo>
                <a:cubicBezTo>
                  <a:pt x="2394807" y="1617717"/>
                  <a:pt x="2417854" y="1594670"/>
                  <a:pt x="2446283" y="1594670"/>
                </a:cubicBezTo>
                <a:close/>
                <a:moveTo>
                  <a:pt x="1648014" y="1594670"/>
                </a:moveTo>
                <a:lnTo>
                  <a:pt x="2322522" y="1594670"/>
                </a:lnTo>
                <a:cubicBezTo>
                  <a:pt x="2350951" y="1594670"/>
                  <a:pt x="2373998" y="1617717"/>
                  <a:pt x="2373998" y="1646146"/>
                </a:cubicBezTo>
                <a:lnTo>
                  <a:pt x="2373998" y="2320654"/>
                </a:lnTo>
                <a:cubicBezTo>
                  <a:pt x="2373998" y="2349083"/>
                  <a:pt x="2350951" y="2372130"/>
                  <a:pt x="2322522" y="2372130"/>
                </a:cubicBezTo>
                <a:lnTo>
                  <a:pt x="1648014" y="2372130"/>
                </a:lnTo>
                <a:cubicBezTo>
                  <a:pt x="1619585" y="2372130"/>
                  <a:pt x="1596538" y="2349083"/>
                  <a:pt x="1596538" y="2320654"/>
                </a:cubicBezTo>
                <a:lnTo>
                  <a:pt x="1596538" y="1646146"/>
                </a:lnTo>
                <a:cubicBezTo>
                  <a:pt x="1596538" y="1617717"/>
                  <a:pt x="1619585" y="1594670"/>
                  <a:pt x="1648014" y="1594670"/>
                </a:cubicBezTo>
                <a:close/>
                <a:moveTo>
                  <a:pt x="849745" y="1594670"/>
                </a:moveTo>
                <a:lnTo>
                  <a:pt x="1524253" y="1594670"/>
                </a:lnTo>
                <a:cubicBezTo>
                  <a:pt x="1552682" y="1594670"/>
                  <a:pt x="1575729" y="1617717"/>
                  <a:pt x="1575729" y="1646146"/>
                </a:cubicBezTo>
                <a:lnTo>
                  <a:pt x="1575729" y="2320654"/>
                </a:lnTo>
                <a:cubicBezTo>
                  <a:pt x="1575729" y="2349083"/>
                  <a:pt x="1552682" y="2372130"/>
                  <a:pt x="1524253" y="2372130"/>
                </a:cubicBezTo>
                <a:lnTo>
                  <a:pt x="849745" y="2372130"/>
                </a:lnTo>
                <a:cubicBezTo>
                  <a:pt x="821316" y="2372130"/>
                  <a:pt x="798269" y="2349083"/>
                  <a:pt x="798269" y="2320654"/>
                </a:cubicBezTo>
                <a:lnTo>
                  <a:pt x="798269" y="1646146"/>
                </a:lnTo>
                <a:cubicBezTo>
                  <a:pt x="798269" y="1617717"/>
                  <a:pt x="821316" y="1594670"/>
                  <a:pt x="849745" y="1594670"/>
                </a:cubicBezTo>
                <a:close/>
                <a:moveTo>
                  <a:pt x="51476" y="1594670"/>
                </a:moveTo>
                <a:lnTo>
                  <a:pt x="725984" y="1594670"/>
                </a:lnTo>
                <a:cubicBezTo>
                  <a:pt x="754413" y="1594670"/>
                  <a:pt x="777460" y="1617717"/>
                  <a:pt x="777460" y="1646146"/>
                </a:cubicBezTo>
                <a:lnTo>
                  <a:pt x="777460" y="2320654"/>
                </a:lnTo>
                <a:cubicBezTo>
                  <a:pt x="777460" y="2349083"/>
                  <a:pt x="754413" y="2372130"/>
                  <a:pt x="725984" y="2372130"/>
                </a:cubicBezTo>
                <a:lnTo>
                  <a:pt x="51476" y="2372130"/>
                </a:lnTo>
                <a:cubicBezTo>
                  <a:pt x="23047" y="2372130"/>
                  <a:pt x="0" y="2349083"/>
                  <a:pt x="0" y="2320654"/>
                </a:cubicBezTo>
                <a:lnTo>
                  <a:pt x="0" y="1646146"/>
                </a:lnTo>
                <a:cubicBezTo>
                  <a:pt x="0" y="1617717"/>
                  <a:pt x="23047" y="1594670"/>
                  <a:pt x="51476" y="1594670"/>
                </a:cubicBezTo>
                <a:close/>
                <a:moveTo>
                  <a:pt x="7235898" y="797335"/>
                </a:moveTo>
                <a:lnTo>
                  <a:pt x="7910406" y="797335"/>
                </a:lnTo>
                <a:cubicBezTo>
                  <a:pt x="7938835" y="797335"/>
                  <a:pt x="7961882" y="820382"/>
                  <a:pt x="7961882" y="848811"/>
                </a:cubicBezTo>
                <a:lnTo>
                  <a:pt x="7961882" y="1523319"/>
                </a:lnTo>
                <a:cubicBezTo>
                  <a:pt x="7961882" y="1551748"/>
                  <a:pt x="7938835" y="1574795"/>
                  <a:pt x="7910406" y="1574795"/>
                </a:cubicBezTo>
                <a:lnTo>
                  <a:pt x="7235898" y="1574795"/>
                </a:lnTo>
                <a:cubicBezTo>
                  <a:pt x="7207469" y="1574795"/>
                  <a:pt x="7184422" y="1551748"/>
                  <a:pt x="7184422" y="1523319"/>
                </a:cubicBezTo>
                <a:lnTo>
                  <a:pt x="7184422" y="848811"/>
                </a:lnTo>
                <a:cubicBezTo>
                  <a:pt x="7184422" y="820382"/>
                  <a:pt x="7207469" y="797335"/>
                  <a:pt x="7235898" y="797335"/>
                </a:cubicBezTo>
                <a:close/>
                <a:moveTo>
                  <a:pt x="6437628" y="797335"/>
                </a:moveTo>
                <a:lnTo>
                  <a:pt x="7112136" y="797335"/>
                </a:lnTo>
                <a:cubicBezTo>
                  <a:pt x="7140565" y="797335"/>
                  <a:pt x="7163612" y="820382"/>
                  <a:pt x="7163612" y="848811"/>
                </a:cubicBezTo>
                <a:lnTo>
                  <a:pt x="7163612" y="1523319"/>
                </a:lnTo>
                <a:cubicBezTo>
                  <a:pt x="7163612" y="1551748"/>
                  <a:pt x="7140565" y="1574795"/>
                  <a:pt x="7112136" y="1574795"/>
                </a:cubicBezTo>
                <a:lnTo>
                  <a:pt x="6437628" y="1574795"/>
                </a:lnTo>
                <a:cubicBezTo>
                  <a:pt x="6409199" y="1574795"/>
                  <a:pt x="6386152" y="1551748"/>
                  <a:pt x="6386152" y="1523319"/>
                </a:cubicBezTo>
                <a:lnTo>
                  <a:pt x="6386152" y="848811"/>
                </a:lnTo>
                <a:cubicBezTo>
                  <a:pt x="6386152" y="820382"/>
                  <a:pt x="6409199" y="797335"/>
                  <a:pt x="6437628" y="797335"/>
                </a:cubicBezTo>
                <a:close/>
                <a:moveTo>
                  <a:pt x="5639359" y="797335"/>
                </a:moveTo>
                <a:lnTo>
                  <a:pt x="6313867" y="797335"/>
                </a:lnTo>
                <a:cubicBezTo>
                  <a:pt x="6342296" y="797335"/>
                  <a:pt x="6365343" y="820382"/>
                  <a:pt x="6365343" y="848811"/>
                </a:cubicBezTo>
                <a:lnTo>
                  <a:pt x="6365343" y="1523319"/>
                </a:lnTo>
                <a:cubicBezTo>
                  <a:pt x="6365343" y="1551748"/>
                  <a:pt x="6342296" y="1574795"/>
                  <a:pt x="6313867" y="1574795"/>
                </a:cubicBezTo>
                <a:lnTo>
                  <a:pt x="5639359" y="1574795"/>
                </a:lnTo>
                <a:cubicBezTo>
                  <a:pt x="5610930" y="1574795"/>
                  <a:pt x="5587883" y="1551748"/>
                  <a:pt x="5587883" y="1523319"/>
                </a:cubicBezTo>
                <a:lnTo>
                  <a:pt x="5587883" y="848811"/>
                </a:lnTo>
                <a:cubicBezTo>
                  <a:pt x="5587883" y="820382"/>
                  <a:pt x="5610930" y="797335"/>
                  <a:pt x="5639359" y="797335"/>
                </a:cubicBezTo>
                <a:close/>
                <a:moveTo>
                  <a:pt x="4841090" y="797335"/>
                </a:moveTo>
                <a:lnTo>
                  <a:pt x="5515598" y="797335"/>
                </a:lnTo>
                <a:cubicBezTo>
                  <a:pt x="5544027" y="797335"/>
                  <a:pt x="5567074" y="820382"/>
                  <a:pt x="5567074" y="848811"/>
                </a:cubicBezTo>
                <a:lnTo>
                  <a:pt x="5567074" y="1523319"/>
                </a:lnTo>
                <a:cubicBezTo>
                  <a:pt x="5567074" y="1551748"/>
                  <a:pt x="5544027" y="1574795"/>
                  <a:pt x="5515598" y="1574795"/>
                </a:cubicBezTo>
                <a:lnTo>
                  <a:pt x="4841090" y="1574795"/>
                </a:lnTo>
                <a:cubicBezTo>
                  <a:pt x="4812661" y="1574795"/>
                  <a:pt x="4789614" y="1551748"/>
                  <a:pt x="4789614" y="1523319"/>
                </a:cubicBezTo>
                <a:lnTo>
                  <a:pt x="4789614" y="848811"/>
                </a:lnTo>
                <a:cubicBezTo>
                  <a:pt x="4789614" y="820382"/>
                  <a:pt x="4812661" y="797335"/>
                  <a:pt x="4841090" y="797335"/>
                </a:cubicBezTo>
                <a:close/>
                <a:moveTo>
                  <a:pt x="4042821" y="797335"/>
                </a:moveTo>
                <a:lnTo>
                  <a:pt x="4717329" y="797335"/>
                </a:lnTo>
                <a:cubicBezTo>
                  <a:pt x="4745758" y="797335"/>
                  <a:pt x="4768805" y="820382"/>
                  <a:pt x="4768805" y="848811"/>
                </a:cubicBezTo>
                <a:lnTo>
                  <a:pt x="4768805" y="1523319"/>
                </a:lnTo>
                <a:cubicBezTo>
                  <a:pt x="4768805" y="1551748"/>
                  <a:pt x="4745758" y="1574795"/>
                  <a:pt x="4717329" y="1574795"/>
                </a:cubicBezTo>
                <a:lnTo>
                  <a:pt x="4042821" y="1574795"/>
                </a:lnTo>
                <a:cubicBezTo>
                  <a:pt x="4014392" y="1574795"/>
                  <a:pt x="3991345" y="1551748"/>
                  <a:pt x="3991345" y="1523319"/>
                </a:cubicBezTo>
                <a:lnTo>
                  <a:pt x="3991345" y="848811"/>
                </a:lnTo>
                <a:cubicBezTo>
                  <a:pt x="3991345" y="820382"/>
                  <a:pt x="4014392" y="797335"/>
                  <a:pt x="4042821" y="797335"/>
                </a:cubicBezTo>
                <a:close/>
                <a:moveTo>
                  <a:pt x="3244552" y="797335"/>
                </a:moveTo>
                <a:lnTo>
                  <a:pt x="3919060" y="797335"/>
                </a:lnTo>
                <a:cubicBezTo>
                  <a:pt x="3947489" y="797335"/>
                  <a:pt x="3970536" y="820382"/>
                  <a:pt x="3970536" y="848811"/>
                </a:cubicBezTo>
                <a:lnTo>
                  <a:pt x="3970536" y="1523319"/>
                </a:lnTo>
                <a:cubicBezTo>
                  <a:pt x="3970536" y="1551748"/>
                  <a:pt x="3947489" y="1574795"/>
                  <a:pt x="3919060" y="1574795"/>
                </a:cubicBezTo>
                <a:lnTo>
                  <a:pt x="3244552" y="1574795"/>
                </a:lnTo>
                <a:cubicBezTo>
                  <a:pt x="3216123" y="1574795"/>
                  <a:pt x="3193076" y="1551748"/>
                  <a:pt x="3193076" y="1523319"/>
                </a:cubicBezTo>
                <a:lnTo>
                  <a:pt x="3193076" y="848811"/>
                </a:lnTo>
                <a:cubicBezTo>
                  <a:pt x="3193076" y="820382"/>
                  <a:pt x="3216123" y="797335"/>
                  <a:pt x="3244552" y="797335"/>
                </a:cubicBezTo>
                <a:close/>
                <a:moveTo>
                  <a:pt x="2446283" y="797335"/>
                </a:moveTo>
                <a:lnTo>
                  <a:pt x="3120791" y="797335"/>
                </a:lnTo>
                <a:cubicBezTo>
                  <a:pt x="3149220" y="797335"/>
                  <a:pt x="3172267" y="820382"/>
                  <a:pt x="3172267" y="848811"/>
                </a:cubicBezTo>
                <a:lnTo>
                  <a:pt x="3172267" y="1523319"/>
                </a:lnTo>
                <a:cubicBezTo>
                  <a:pt x="3172267" y="1551748"/>
                  <a:pt x="3149220" y="1574795"/>
                  <a:pt x="3120791" y="1574795"/>
                </a:cubicBezTo>
                <a:lnTo>
                  <a:pt x="2446283" y="1574795"/>
                </a:lnTo>
                <a:cubicBezTo>
                  <a:pt x="2417854" y="1574795"/>
                  <a:pt x="2394807" y="1551748"/>
                  <a:pt x="2394807" y="1523319"/>
                </a:cubicBezTo>
                <a:lnTo>
                  <a:pt x="2394807" y="848811"/>
                </a:lnTo>
                <a:cubicBezTo>
                  <a:pt x="2394807" y="820382"/>
                  <a:pt x="2417854" y="797335"/>
                  <a:pt x="2446283" y="797335"/>
                </a:cubicBezTo>
                <a:close/>
                <a:moveTo>
                  <a:pt x="1648014" y="797335"/>
                </a:moveTo>
                <a:lnTo>
                  <a:pt x="2322522" y="797335"/>
                </a:lnTo>
                <a:cubicBezTo>
                  <a:pt x="2350951" y="797335"/>
                  <a:pt x="2373998" y="820382"/>
                  <a:pt x="2373998" y="848811"/>
                </a:cubicBezTo>
                <a:lnTo>
                  <a:pt x="2373998" y="1523319"/>
                </a:lnTo>
                <a:cubicBezTo>
                  <a:pt x="2373998" y="1551748"/>
                  <a:pt x="2350951" y="1574795"/>
                  <a:pt x="2322522" y="1574795"/>
                </a:cubicBezTo>
                <a:lnTo>
                  <a:pt x="1648014" y="1574795"/>
                </a:lnTo>
                <a:cubicBezTo>
                  <a:pt x="1619585" y="1574795"/>
                  <a:pt x="1596538" y="1551748"/>
                  <a:pt x="1596538" y="1523319"/>
                </a:cubicBezTo>
                <a:lnTo>
                  <a:pt x="1596538" y="848811"/>
                </a:lnTo>
                <a:cubicBezTo>
                  <a:pt x="1596538" y="820382"/>
                  <a:pt x="1619585" y="797335"/>
                  <a:pt x="1648014" y="797335"/>
                </a:cubicBezTo>
                <a:close/>
                <a:moveTo>
                  <a:pt x="849745" y="797335"/>
                </a:moveTo>
                <a:lnTo>
                  <a:pt x="1524253" y="797335"/>
                </a:lnTo>
                <a:cubicBezTo>
                  <a:pt x="1552682" y="797335"/>
                  <a:pt x="1575729" y="820382"/>
                  <a:pt x="1575729" y="848811"/>
                </a:cubicBezTo>
                <a:lnTo>
                  <a:pt x="1575729" y="1523319"/>
                </a:lnTo>
                <a:cubicBezTo>
                  <a:pt x="1575729" y="1551748"/>
                  <a:pt x="1552682" y="1574795"/>
                  <a:pt x="1524253" y="1574795"/>
                </a:cubicBezTo>
                <a:lnTo>
                  <a:pt x="849745" y="1574795"/>
                </a:lnTo>
                <a:cubicBezTo>
                  <a:pt x="821316" y="1574795"/>
                  <a:pt x="798269" y="1551748"/>
                  <a:pt x="798269" y="1523319"/>
                </a:cubicBezTo>
                <a:lnTo>
                  <a:pt x="798269" y="848811"/>
                </a:lnTo>
                <a:cubicBezTo>
                  <a:pt x="798269" y="820382"/>
                  <a:pt x="821316" y="797335"/>
                  <a:pt x="849745" y="797335"/>
                </a:cubicBezTo>
                <a:close/>
                <a:moveTo>
                  <a:pt x="51476" y="797335"/>
                </a:moveTo>
                <a:lnTo>
                  <a:pt x="725984" y="797335"/>
                </a:lnTo>
                <a:cubicBezTo>
                  <a:pt x="754413" y="797335"/>
                  <a:pt x="777460" y="820382"/>
                  <a:pt x="777460" y="848811"/>
                </a:cubicBezTo>
                <a:lnTo>
                  <a:pt x="777460" y="1523319"/>
                </a:lnTo>
                <a:cubicBezTo>
                  <a:pt x="777460" y="1551748"/>
                  <a:pt x="754413" y="1574795"/>
                  <a:pt x="725984" y="1574795"/>
                </a:cubicBezTo>
                <a:lnTo>
                  <a:pt x="51476" y="1574795"/>
                </a:lnTo>
                <a:cubicBezTo>
                  <a:pt x="23047" y="1574795"/>
                  <a:pt x="0" y="1551748"/>
                  <a:pt x="0" y="1523319"/>
                </a:cubicBezTo>
                <a:lnTo>
                  <a:pt x="0" y="848811"/>
                </a:lnTo>
                <a:cubicBezTo>
                  <a:pt x="0" y="820382"/>
                  <a:pt x="23047" y="797335"/>
                  <a:pt x="51476" y="797335"/>
                </a:cubicBezTo>
                <a:close/>
                <a:moveTo>
                  <a:pt x="7235898" y="0"/>
                </a:moveTo>
                <a:lnTo>
                  <a:pt x="7910406" y="0"/>
                </a:lnTo>
                <a:cubicBezTo>
                  <a:pt x="7938835" y="0"/>
                  <a:pt x="7961882" y="23047"/>
                  <a:pt x="7961882" y="51476"/>
                </a:cubicBezTo>
                <a:lnTo>
                  <a:pt x="7961882" y="725984"/>
                </a:lnTo>
                <a:cubicBezTo>
                  <a:pt x="7961882" y="754413"/>
                  <a:pt x="7938835" y="777460"/>
                  <a:pt x="7910406" y="777460"/>
                </a:cubicBezTo>
                <a:lnTo>
                  <a:pt x="7235898" y="777460"/>
                </a:lnTo>
                <a:cubicBezTo>
                  <a:pt x="7207469" y="777460"/>
                  <a:pt x="7184422" y="754413"/>
                  <a:pt x="7184422" y="725984"/>
                </a:cubicBezTo>
                <a:lnTo>
                  <a:pt x="7184422" y="51476"/>
                </a:lnTo>
                <a:cubicBezTo>
                  <a:pt x="7184422" y="23047"/>
                  <a:pt x="7207469" y="0"/>
                  <a:pt x="7235898" y="0"/>
                </a:cubicBezTo>
                <a:close/>
                <a:moveTo>
                  <a:pt x="6437628" y="0"/>
                </a:moveTo>
                <a:lnTo>
                  <a:pt x="7112136" y="0"/>
                </a:lnTo>
                <a:cubicBezTo>
                  <a:pt x="7140565" y="0"/>
                  <a:pt x="7163612" y="23047"/>
                  <a:pt x="7163612" y="51476"/>
                </a:cubicBezTo>
                <a:lnTo>
                  <a:pt x="7163612" y="725984"/>
                </a:lnTo>
                <a:cubicBezTo>
                  <a:pt x="7163612" y="754413"/>
                  <a:pt x="7140565" y="777460"/>
                  <a:pt x="7112136" y="777460"/>
                </a:cubicBezTo>
                <a:lnTo>
                  <a:pt x="6437628" y="777460"/>
                </a:lnTo>
                <a:cubicBezTo>
                  <a:pt x="6409199" y="777460"/>
                  <a:pt x="6386152" y="754413"/>
                  <a:pt x="6386152" y="725984"/>
                </a:cubicBezTo>
                <a:lnTo>
                  <a:pt x="6386152" y="51476"/>
                </a:lnTo>
                <a:cubicBezTo>
                  <a:pt x="6386152" y="23047"/>
                  <a:pt x="6409199" y="0"/>
                  <a:pt x="6437628" y="0"/>
                </a:cubicBezTo>
                <a:close/>
                <a:moveTo>
                  <a:pt x="5639359" y="0"/>
                </a:moveTo>
                <a:lnTo>
                  <a:pt x="6313867" y="0"/>
                </a:lnTo>
                <a:cubicBezTo>
                  <a:pt x="6342296" y="0"/>
                  <a:pt x="6365343" y="23047"/>
                  <a:pt x="6365343" y="51476"/>
                </a:cubicBezTo>
                <a:lnTo>
                  <a:pt x="6365343" y="725984"/>
                </a:lnTo>
                <a:cubicBezTo>
                  <a:pt x="6365343" y="754413"/>
                  <a:pt x="6342296" y="777460"/>
                  <a:pt x="6313867" y="777460"/>
                </a:cubicBezTo>
                <a:lnTo>
                  <a:pt x="5639359" y="777460"/>
                </a:lnTo>
                <a:cubicBezTo>
                  <a:pt x="5610930" y="777460"/>
                  <a:pt x="5587883" y="754413"/>
                  <a:pt x="5587883" y="725984"/>
                </a:cubicBezTo>
                <a:lnTo>
                  <a:pt x="5587883" y="51476"/>
                </a:lnTo>
                <a:cubicBezTo>
                  <a:pt x="5587883" y="23047"/>
                  <a:pt x="5610930" y="0"/>
                  <a:pt x="5639359" y="0"/>
                </a:cubicBezTo>
                <a:close/>
                <a:moveTo>
                  <a:pt x="4841090" y="0"/>
                </a:moveTo>
                <a:lnTo>
                  <a:pt x="5515598" y="0"/>
                </a:lnTo>
                <a:cubicBezTo>
                  <a:pt x="5544027" y="0"/>
                  <a:pt x="5567074" y="23047"/>
                  <a:pt x="5567074" y="51476"/>
                </a:cubicBezTo>
                <a:lnTo>
                  <a:pt x="5567074" y="725984"/>
                </a:lnTo>
                <a:cubicBezTo>
                  <a:pt x="5567074" y="754413"/>
                  <a:pt x="5544027" y="777460"/>
                  <a:pt x="5515598" y="777460"/>
                </a:cubicBezTo>
                <a:lnTo>
                  <a:pt x="4841090" y="777460"/>
                </a:lnTo>
                <a:cubicBezTo>
                  <a:pt x="4812661" y="777460"/>
                  <a:pt x="4789614" y="754413"/>
                  <a:pt x="4789614" y="725984"/>
                </a:cubicBezTo>
                <a:lnTo>
                  <a:pt x="4789614" y="51476"/>
                </a:lnTo>
                <a:cubicBezTo>
                  <a:pt x="4789614" y="23047"/>
                  <a:pt x="4812661" y="0"/>
                  <a:pt x="4841090" y="0"/>
                </a:cubicBezTo>
                <a:close/>
                <a:moveTo>
                  <a:pt x="4042821" y="0"/>
                </a:moveTo>
                <a:lnTo>
                  <a:pt x="4717329" y="0"/>
                </a:lnTo>
                <a:cubicBezTo>
                  <a:pt x="4745758" y="0"/>
                  <a:pt x="4768805" y="23047"/>
                  <a:pt x="4768805" y="51476"/>
                </a:cubicBezTo>
                <a:lnTo>
                  <a:pt x="4768805" y="725984"/>
                </a:lnTo>
                <a:cubicBezTo>
                  <a:pt x="4768805" y="754413"/>
                  <a:pt x="4745758" y="777460"/>
                  <a:pt x="4717329" y="777460"/>
                </a:cubicBezTo>
                <a:lnTo>
                  <a:pt x="4042821" y="777460"/>
                </a:lnTo>
                <a:cubicBezTo>
                  <a:pt x="4014392" y="777460"/>
                  <a:pt x="3991345" y="754413"/>
                  <a:pt x="3991345" y="725984"/>
                </a:cubicBezTo>
                <a:lnTo>
                  <a:pt x="3991345" y="51476"/>
                </a:lnTo>
                <a:cubicBezTo>
                  <a:pt x="3991345" y="23047"/>
                  <a:pt x="4014392" y="0"/>
                  <a:pt x="4042821" y="0"/>
                </a:cubicBezTo>
                <a:close/>
                <a:moveTo>
                  <a:pt x="3244552" y="0"/>
                </a:moveTo>
                <a:lnTo>
                  <a:pt x="3919060" y="0"/>
                </a:lnTo>
                <a:cubicBezTo>
                  <a:pt x="3947489" y="0"/>
                  <a:pt x="3970536" y="23047"/>
                  <a:pt x="3970536" y="51476"/>
                </a:cubicBezTo>
                <a:lnTo>
                  <a:pt x="3970536" y="725984"/>
                </a:lnTo>
                <a:cubicBezTo>
                  <a:pt x="3970536" y="754413"/>
                  <a:pt x="3947489" y="777460"/>
                  <a:pt x="3919060" y="777460"/>
                </a:cubicBezTo>
                <a:lnTo>
                  <a:pt x="3244552" y="777460"/>
                </a:lnTo>
                <a:cubicBezTo>
                  <a:pt x="3216123" y="777460"/>
                  <a:pt x="3193076" y="754413"/>
                  <a:pt x="3193076" y="725984"/>
                </a:cubicBezTo>
                <a:lnTo>
                  <a:pt x="3193076" y="51476"/>
                </a:lnTo>
                <a:cubicBezTo>
                  <a:pt x="3193076" y="23047"/>
                  <a:pt x="3216123" y="0"/>
                  <a:pt x="3244552" y="0"/>
                </a:cubicBezTo>
                <a:close/>
                <a:moveTo>
                  <a:pt x="2446283" y="0"/>
                </a:moveTo>
                <a:lnTo>
                  <a:pt x="3120791" y="0"/>
                </a:lnTo>
                <a:cubicBezTo>
                  <a:pt x="3149220" y="0"/>
                  <a:pt x="3172267" y="23047"/>
                  <a:pt x="3172267" y="51476"/>
                </a:cubicBezTo>
                <a:lnTo>
                  <a:pt x="3172267" y="725984"/>
                </a:lnTo>
                <a:cubicBezTo>
                  <a:pt x="3172267" y="754413"/>
                  <a:pt x="3149220" y="777460"/>
                  <a:pt x="3120791" y="777460"/>
                </a:cubicBezTo>
                <a:lnTo>
                  <a:pt x="2446283" y="777460"/>
                </a:lnTo>
                <a:cubicBezTo>
                  <a:pt x="2417854" y="777460"/>
                  <a:pt x="2394807" y="754413"/>
                  <a:pt x="2394807" y="725984"/>
                </a:cubicBezTo>
                <a:lnTo>
                  <a:pt x="2394807" y="51476"/>
                </a:lnTo>
                <a:cubicBezTo>
                  <a:pt x="2394807" y="23047"/>
                  <a:pt x="2417854" y="0"/>
                  <a:pt x="2446283" y="0"/>
                </a:cubicBezTo>
                <a:close/>
                <a:moveTo>
                  <a:pt x="1648014" y="0"/>
                </a:moveTo>
                <a:lnTo>
                  <a:pt x="2322522" y="0"/>
                </a:lnTo>
                <a:cubicBezTo>
                  <a:pt x="2350951" y="0"/>
                  <a:pt x="2373998" y="23047"/>
                  <a:pt x="2373998" y="51476"/>
                </a:cubicBezTo>
                <a:lnTo>
                  <a:pt x="2373998" y="725984"/>
                </a:lnTo>
                <a:cubicBezTo>
                  <a:pt x="2373998" y="754413"/>
                  <a:pt x="2350951" y="777460"/>
                  <a:pt x="2322522" y="777460"/>
                </a:cubicBezTo>
                <a:lnTo>
                  <a:pt x="1648014" y="777460"/>
                </a:lnTo>
                <a:cubicBezTo>
                  <a:pt x="1619585" y="777460"/>
                  <a:pt x="1596538" y="754413"/>
                  <a:pt x="1596538" y="725984"/>
                </a:cubicBezTo>
                <a:lnTo>
                  <a:pt x="1596538" y="51476"/>
                </a:lnTo>
                <a:cubicBezTo>
                  <a:pt x="1596538" y="23047"/>
                  <a:pt x="1619585" y="0"/>
                  <a:pt x="1648014" y="0"/>
                </a:cubicBezTo>
                <a:close/>
                <a:moveTo>
                  <a:pt x="849745" y="0"/>
                </a:moveTo>
                <a:lnTo>
                  <a:pt x="1524253" y="0"/>
                </a:lnTo>
                <a:cubicBezTo>
                  <a:pt x="1552682" y="0"/>
                  <a:pt x="1575729" y="23047"/>
                  <a:pt x="1575729" y="51476"/>
                </a:cubicBezTo>
                <a:lnTo>
                  <a:pt x="1575729" y="725984"/>
                </a:lnTo>
                <a:cubicBezTo>
                  <a:pt x="1575729" y="754413"/>
                  <a:pt x="1552682" y="777460"/>
                  <a:pt x="1524253" y="777460"/>
                </a:cubicBezTo>
                <a:lnTo>
                  <a:pt x="849745" y="777460"/>
                </a:lnTo>
                <a:cubicBezTo>
                  <a:pt x="821316" y="777460"/>
                  <a:pt x="798269" y="754413"/>
                  <a:pt x="798269" y="725984"/>
                </a:cubicBezTo>
                <a:lnTo>
                  <a:pt x="798269" y="51476"/>
                </a:lnTo>
                <a:cubicBezTo>
                  <a:pt x="798269" y="23047"/>
                  <a:pt x="821316" y="0"/>
                  <a:pt x="849745" y="0"/>
                </a:cubicBezTo>
                <a:close/>
                <a:moveTo>
                  <a:pt x="51476" y="0"/>
                </a:moveTo>
                <a:lnTo>
                  <a:pt x="725984" y="0"/>
                </a:lnTo>
                <a:cubicBezTo>
                  <a:pt x="754413" y="0"/>
                  <a:pt x="777460" y="23047"/>
                  <a:pt x="777460" y="51476"/>
                </a:cubicBezTo>
                <a:lnTo>
                  <a:pt x="777460" y="725984"/>
                </a:lnTo>
                <a:cubicBezTo>
                  <a:pt x="777460" y="754413"/>
                  <a:pt x="754413" y="777460"/>
                  <a:pt x="725984" y="777460"/>
                </a:cubicBezTo>
                <a:lnTo>
                  <a:pt x="51476" y="777460"/>
                </a:lnTo>
                <a:cubicBezTo>
                  <a:pt x="23047" y="777460"/>
                  <a:pt x="0" y="754413"/>
                  <a:pt x="0" y="725984"/>
                </a:cubicBezTo>
                <a:lnTo>
                  <a:pt x="0" y="51476"/>
                </a:lnTo>
                <a:cubicBezTo>
                  <a:pt x="0" y="23047"/>
                  <a:pt x="23047" y="0"/>
                  <a:pt x="51476" y="0"/>
                </a:cubicBezTo>
                <a:close/>
              </a:path>
            </a:pathLst>
          </a:custGeom>
          <a:blipFill dpi="0" rotWithShape="1">
            <a:blip r:embed="rId1"/>
            <a:srcRect/>
            <a:stretch>
              <a:fillRect/>
            </a:stretch>
          </a:blipFill>
          <a:ln w="63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latin typeface="Open Sans" panose="020B0606030504020204" pitchFamily="34" charset="0"/>
              <a:ea typeface="微软雅黑" panose="020B0503020204020204" pitchFamily="34" charset="-122"/>
              <a:sym typeface="Open Sans" panose="020B0606030504020204" pitchFamily="34" charset="0"/>
            </a:endParaRPr>
          </a:p>
        </p:txBody>
      </p:sp>
      <p:sp>
        <p:nvSpPr>
          <p:cNvPr id="8" name="AutoShape0"/>
          <p:cNvSpPr/>
          <p:nvPr/>
        </p:nvSpPr>
        <p:spPr bwMode="auto">
          <a:xfrm>
            <a:off x="7311000" y="3004984"/>
            <a:ext cx="3645000" cy="1755000"/>
          </a:xfrm>
          <a:prstGeom prst="wedgeRectCallout">
            <a:avLst>
              <a:gd name="adj1" fmla="val -51564"/>
              <a:gd name="adj2" fmla="val 61806"/>
            </a:avLst>
          </a:prstGeom>
          <a:blipFill dpi="0" rotWithShape="1">
            <a:blip r:embed="rId2"/>
            <a:srcRect/>
            <a:stretch>
              <a:fillRect/>
            </a:stretch>
          </a:blipFill>
          <a:ln w="38100" cap="flat" cmpd="sng" algn="ctr">
            <a:solidFill>
              <a:schemeClr val="bg1"/>
            </a:solidFill>
            <a:prstDash val="solid"/>
            <a:miter lim="800000"/>
          </a:ln>
          <a:effectLst>
            <a:outerShdw sx="102000" sy="102000" algn="ctr"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dirty="0">
              <a:solidFill>
                <a:schemeClr val="lt1"/>
              </a:solidFill>
              <a:latin typeface="Open Sans" panose="020B0606030504020204" pitchFamily="34" charset="0"/>
              <a:ea typeface="微软雅黑" panose="020B0503020204020204" pitchFamily="34" charset="-122"/>
              <a:sym typeface="Open Sans" panose="020B0606030504020204" pitchFamily="34" charset="0"/>
            </a:endParaRPr>
          </a:p>
        </p:txBody>
      </p:sp>
      <p:cxnSp>
        <p:nvCxnSpPr>
          <p:cNvPr id="9" name="Line0"/>
          <p:cNvCxnSpPr/>
          <p:nvPr/>
        </p:nvCxnSpPr>
        <p:spPr>
          <a:xfrm>
            <a:off x="6072426" y="4399984"/>
            <a:ext cx="0" cy="2399625"/>
          </a:xfrm>
          <a:prstGeom prst="line">
            <a:avLst/>
          </a:prstGeom>
          <a:ln w="3175" cap="rnd">
            <a:solidFill>
              <a:schemeClr val="bg1">
                <a:lumMod val="8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11" name="Text box0"/>
          <p:cNvSpPr txBox="1"/>
          <p:nvPr/>
        </p:nvSpPr>
        <p:spPr>
          <a:xfrm>
            <a:off x="6096000" y="5546804"/>
            <a:ext cx="5817703" cy="1147665"/>
          </a:xfrm>
          <a:prstGeom prst="rect">
            <a:avLst/>
          </a:prstGeom>
          <a:noFill/>
        </p:spPr>
        <p:txBody>
          <a:bodyPr wrap="square" lIns="90000" tIns="46800" rIns="90000" bIns="46800" rtlCol="0">
            <a:normAutofit/>
          </a:bodyPr>
          <a:lstStyle/>
          <a:p>
            <a:pPr lvl="0" eaLnBrk="0" fontAlgn="base" hangingPunct="0">
              <a:lnSpc>
                <a:spcPct val="150000"/>
              </a:lnSpc>
              <a:spcAft>
                <a:spcPct val="0"/>
              </a:spcAft>
              <a:defRPr/>
            </a:pPr>
            <a:r>
              <a:rPr lang="zh-CN" altLang="en-US" sz="1100" dirty="0">
                <a:solidFill>
                  <a:srgbClr val="000000">
                    <a:lumMod val="65000"/>
                    <a:lumOff val="35000"/>
                  </a:srgbClr>
                </a:solidFill>
                <a:latin typeface="思源黑体 CN ExtraLight"/>
                <a:cs typeface="+mn-ea"/>
                <a:sym typeface="Noto Sans S Chinese Regular" panose="020B0500000000000000" pitchFamily="34" charset="-122"/>
              </a:rPr>
              <a:t>请添加你的正文内容请添加你的正文内容请添加你的正文内容请添加你的正文内容</a:t>
            </a:r>
            <a:endParaRPr lang="en-GB" altLang="zh-CN" sz="1100" dirty="0">
              <a:solidFill>
                <a:srgbClr val="000000">
                  <a:lumMod val="65000"/>
                  <a:lumOff val="35000"/>
                </a:srgbClr>
              </a:solidFill>
              <a:latin typeface="思源黑体 CN ExtraLight"/>
              <a:cs typeface="+mn-ea"/>
              <a:sym typeface="Noto Sans S Chinese Regular" panose="020B0500000000000000" pitchFamily="34" charset="-122"/>
            </a:endParaRPr>
          </a:p>
          <a:p>
            <a:pPr lvl="0" eaLnBrk="0" fontAlgn="base" hangingPunct="0">
              <a:lnSpc>
                <a:spcPct val="150000"/>
              </a:lnSpc>
              <a:spcAft>
                <a:spcPct val="0"/>
              </a:spcAft>
              <a:defRPr/>
            </a:pPr>
            <a:r>
              <a:rPr lang="zh-CN" altLang="en-US" sz="1100" dirty="0">
                <a:solidFill>
                  <a:srgbClr val="000000">
                    <a:lumMod val="65000"/>
                    <a:lumOff val="35000"/>
                  </a:srgbClr>
                </a:solidFill>
                <a:latin typeface="思源黑体 CN ExtraLight"/>
                <a:cs typeface="+mn-ea"/>
                <a:sym typeface="Noto Sans S Chinese Regular" panose="020B0500000000000000" pitchFamily="34" charset="-122"/>
              </a:rPr>
              <a:t>请添加你的正文内容请添加你的正文内容请添加你的正文内容请添加你的正文内容</a:t>
            </a:r>
            <a:r>
              <a:rPr lang="en-US" altLang="zh-CN" sz="1100" dirty="0">
                <a:latin typeface="Open Sans" panose="020B0606030504020204" pitchFamily="34" charset="0"/>
                <a:ea typeface="微软雅黑" panose="020B0503020204020204" pitchFamily="34" charset="-122"/>
                <a:sym typeface="Open Sans" panose="020B0606030504020204" pitchFamily="34" charset="0"/>
              </a:rPr>
              <a:t>.</a:t>
            </a:r>
            <a:endParaRPr lang="en-US" altLang="zh-CN" sz="1100" dirty="0">
              <a:latin typeface="Open Sans" panose="020B0606030504020204" pitchFamily="34" charset="0"/>
              <a:ea typeface="微软雅黑" panose="020B0503020204020204" pitchFamily="34" charset="-122"/>
              <a:sym typeface="Open Sans" panose="020B0606030504020204" pitchFamily="34" charset="0"/>
            </a:endParaRPr>
          </a:p>
        </p:txBody>
      </p:sp>
      <p:sp>
        <p:nvSpPr>
          <p:cNvPr id="12" name="Text box1"/>
          <p:cNvSpPr txBox="1"/>
          <p:nvPr/>
        </p:nvSpPr>
        <p:spPr>
          <a:xfrm>
            <a:off x="6096000" y="5074984"/>
            <a:ext cx="5286378" cy="471820"/>
          </a:xfrm>
          <a:prstGeom prst="rect">
            <a:avLst/>
          </a:prstGeom>
          <a:noFill/>
        </p:spPr>
        <p:txBody>
          <a:bodyPr wrap="none" rtlCol="0" anchor="ctr">
            <a:normAutofit/>
          </a:bodyPr>
          <a:lstStyle/>
          <a:p>
            <a:pPr lvl="0">
              <a:defRPr/>
            </a:pPr>
            <a:r>
              <a:rPr lang="zh-CN" altLang="en-US" sz="2000" dirty="0">
                <a:solidFill>
                  <a:srgbClr val="000000">
                    <a:lumMod val="75000"/>
                    <a:lumOff val="25000"/>
                  </a:srgbClr>
                </a:solidFill>
                <a:latin typeface="思源黑体 CN Bold"/>
                <a:ea typeface="思源黑体 CN Bold"/>
                <a:cs typeface="+mn-ea"/>
                <a:sym typeface="+mn-lt"/>
              </a:rPr>
              <a:t>请添加你的标题</a:t>
            </a:r>
            <a:endParaRPr lang="zh-CN" altLang="en-US" sz="2000" dirty="0">
              <a:solidFill>
                <a:srgbClr val="000000">
                  <a:lumMod val="75000"/>
                  <a:lumOff val="25000"/>
                </a:srgbClr>
              </a:solidFill>
              <a:latin typeface="思源黑体 CN Bold"/>
              <a:ea typeface="思源黑体 CN Bold"/>
              <a:cs typeface="+mn-ea"/>
              <a:sym typeface="+mn-lt"/>
            </a:endParaRPr>
          </a:p>
        </p:txBody>
      </p:sp>
      <p:sp>
        <p:nvSpPr>
          <p:cNvPr id="3" name="AutoShape1"/>
          <p:cNvSpPr/>
          <p:nvPr/>
        </p:nvSpPr>
        <p:spPr>
          <a:xfrm flipH="1">
            <a:off x="332338" y="272945"/>
            <a:ext cx="45719" cy="807223"/>
          </a:xfrm>
          <a:prstGeom prst="roundRect">
            <a:avLst/>
          </a:prstGeom>
          <a:solidFill>
            <a:schemeClr val="accent1">
              <a:lumMod val="60000"/>
              <a:lumOff val="4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Open Sans" panose="020B0606030504020204" pitchFamily="34" charset="0"/>
              <a:ea typeface="微软雅黑" panose="020B0503020204020204" pitchFamily="34" charset="-122"/>
              <a:sym typeface="Open Sans" panose="020B0606030504020204" pitchFamily="34" charset="0"/>
            </a:endParaRPr>
          </a:p>
        </p:txBody>
      </p:sp>
      <p:sp>
        <p:nvSpPr>
          <p:cNvPr id="4" name="Text box2"/>
          <p:cNvSpPr txBox="1"/>
          <p:nvPr/>
        </p:nvSpPr>
        <p:spPr>
          <a:xfrm>
            <a:off x="497840" y="272945"/>
            <a:ext cx="3454400" cy="307777"/>
          </a:xfrm>
          <a:prstGeom prst="rect">
            <a:avLst/>
          </a:prstGeom>
          <a:noFill/>
        </p:spPr>
        <p:txBody>
          <a:bodyPr wrap="square" rtlCol="0">
            <a:spAutoFit/>
          </a:bodyPr>
          <a:lstStyle/>
          <a:p>
            <a:r>
              <a:rPr lang="en-US" altLang="zh-CN" sz="1400" spc="600" dirty="0">
                <a:latin typeface="Arial" panose="020B0604020202020204" pitchFamily="34" charset="0"/>
                <a:ea typeface="微软雅黑" panose="020B0503020204020204" pitchFamily="34" charset="-122"/>
                <a:cs typeface="Arial" panose="020B0604020202020204" pitchFamily="34" charset="0"/>
                <a:sym typeface="Open Sans" panose="020B0606030504020204" pitchFamily="34" charset="0"/>
              </a:rPr>
              <a:t>ADD YOUR TITLE</a:t>
            </a:r>
            <a:endParaRPr lang="zh-CN" altLang="en-US" sz="1400" spc="600" dirty="0">
              <a:latin typeface="Arial" panose="020B0604020202020204" pitchFamily="34" charset="0"/>
              <a:ea typeface="微软雅黑" panose="020B0503020204020204" pitchFamily="34" charset="-122"/>
              <a:cs typeface="Arial" panose="020B0604020202020204" pitchFamily="34" charset="0"/>
              <a:sym typeface="Open Sans" panose="020B0606030504020204" pitchFamily="34" charset="0"/>
            </a:endParaRPr>
          </a:p>
        </p:txBody>
      </p:sp>
      <p:sp>
        <p:nvSpPr>
          <p:cNvPr id="13" name="Text box3"/>
          <p:cNvSpPr txBox="1"/>
          <p:nvPr/>
        </p:nvSpPr>
        <p:spPr>
          <a:xfrm>
            <a:off x="497840" y="607035"/>
            <a:ext cx="3743030" cy="492443"/>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200" b="0" i="0" u="none" strike="noStrike" kern="1200" cap="none" spc="0" normalizeH="0" baseline="0" noProof="0" dirty="0">
                <a:ln>
                  <a:noFill/>
                </a:ln>
                <a:solidFill>
                  <a:srgbClr val="000000">
                    <a:lumMod val="75000"/>
                    <a:lumOff val="25000"/>
                  </a:srgbClr>
                </a:solidFill>
                <a:effectLst/>
                <a:uLnTx/>
                <a:uFillTx/>
                <a:latin typeface="思源黑体 CN Bold"/>
                <a:ea typeface="思源黑体 CN Bold"/>
                <a:cs typeface="+mn-ea"/>
                <a:sym typeface="+mn-lt"/>
              </a:rPr>
              <a:t>请添加你的标题</a:t>
            </a:r>
            <a:endParaRPr kumimoji="0" lang="zh-CN" altLang="en-US" sz="3200" b="0" i="0" u="none" strike="noStrike" kern="1200" cap="none" spc="0" normalizeH="0" baseline="0" noProof="0" dirty="0">
              <a:ln>
                <a:noFill/>
              </a:ln>
              <a:solidFill>
                <a:srgbClr val="000000">
                  <a:lumMod val="75000"/>
                  <a:lumOff val="25000"/>
                </a:srgbClr>
              </a:solidFill>
              <a:effectLst/>
              <a:uLnTx/>
              <a:uFillTx/>
              <a:latin typeface="思源黑体 CN Bold"/>
              <a:ea typeface="思源黑体 CN Bold"/>
              <a:cs typeface="+mn-ea"/>
              <a:sym typeface="+mn-lt"/>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t="-9000" b="-9000"/>
          </a:stretch>
        </a:blipFill>
        <a:effectLst/>
      </p:bgPr>
    </p:bg>
    <p:spTree>
      <p:nvGrpSpPr>
        <p:cNvPr id="1" name=""/>
        <p:cNvGrpSpPr/>
        <p:nvPr/>
      </p:nvGrpSpPr>
      <p:grpSpPr>
        <a:xfrm>
          <a:off x="0" y="0"/>
          <a:ext cx="0" cy="0"/>
          <a:chOff x="0" y="0"/>
          <a:chExt cx="0" cy="0"/>
        </a:xfrm>
      </p:grpSpPr>
      <p:sp>
        <p:nvSpPr>
          <p:cNvPr id="2" name="AutoShape0"/>
          <p:cNvSpPr/>
          <p:nvPr/>
        </p:nvSpPr>
        <p:spPr>
          <a:xfrm>
            <a:off x="0" y="0"/>
            <a:ext cx="6096000" cy="68580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Open Sans" panose="020B0606030504020204" pitchFamily="34" charset="0"/>
              <a:ea typeface="微软雅黑" panose="020B0503020204020204" pitchFamily="34" charset="-122"/>
              <a:sym typeface="Open Sans" panose="020B0606030504020204" pitchFamily="34" charset="0"/>
            </a:endParaRPr>
          </a:p>
        </p:txBody>
      </p:sp>
      <p:sp>
        <p:nvSpPr>
          <p:cNvPr id="3" name="Text box0"/>
          <p:cNvSpPr txBox="1"/>
          <p:nvPr/>
        </p:nvSpPr>
        <p:spPr>
          <a:xfrm>
            <a:off x="2143760" y="1747927"/>
            <a:ext cx="7919720" cy="1862048"/>
          </a:xfrm>
          <a:prstGeom prst="rect">
            <a:avLst/>
          </a:prstGeom>
          <a:noFill/>
        </p:spPr>
        <p:txBody>
          <a:bodyPr wrap="square" rtlCol="0">
            <a:spAutoFit/>
          </a:bodyPr>
          <a:lstStyle/>
          <a:p>
            <a:pPr algn="ctr"/>
            <a:r>
              <a:rPr lang="en-US" altLang="zh-CN" sz="11500" b="1" spc="600" dirty="0">
                <a:solidFill>
                  <a:schemeClr val="tx1">
                    <a:lumMod val="75000"/>
                    <a:lumOff val="25000"/>
                  </a:schemeClr>
                </a:solidFill>
                <a:effectLst>
                  <a:outerShdw blurRad="114300" sx="102000" sy="102000" algn="ctr" rotWithShape="0">
                    <a:prstClr val="black">
                      <a:alpha val="34000"/>
                    </a:prstClr>
                  </a:outerShdw>
                </a:effectLst>
                <a:latin typeface="Arial" panose="020B0604020202020204" pitchFamily="34" charset="0"/>
                <a:ea typeface="微软雅黑" panose="020B0503020204020204" pitchFamily="34" charset="-122"/>
                <a:cs typeface="Arial" panose="020B0604020202020204" pitchFamily="34" charset="0"/>
                <a:sym typeface="Open Sans" panose="020B0606030504020204" pitchFamily="34" charset="0"/>
              </a:rPr>
              <a:t>Part </a:t>
            </a:r>
            <a:r>
              <a:rPr lang="en-US" altLang="zh-CN" sz="11500" b="1" spc="600" dirty="0">
                <a:solidFill>
                  <a:schemeClr val="bg1"/>
                </a:solidFill>
                <a:effectLst>
                  <a:outerShdw blurRad="114300" sx="102000" sy="102000" algn="ctr" rotWithShape="0">
                    <a:prstClr val="black">
                      <a:alpha val="34000"/>
                    </a:prstClr>
                  </a:outerShdw>
                </a:effectLst>
                <a:latin typeface="Arial" panose="020B0604020202020204" pitchFamily="34" charset="0"/>
                <a:ea typeface="微软雅黑" panose="020B0503020204020204" pitchFamily="34" charset="-122"/>
                <a:cs typeface="Arial" panose="020B0604020202020204" pitchFamily="34" charset="0"/>
                <a:sym typeface="Open Sans" panose="020B0606030504020204" pitchFamily="34" charset="0"/>
              </a:rPr>
              <a:t>TWO</a:t>
            </a:r>
            <a:endParaRPr lang="zh-CN" altLang="en-US" sz="11500" b="1" spc="600" dirty="0">
              <a:solidFill>
                <a:schemeClr val="bg1"/>
              </a:solidFill>
              <a:effectLst>
                <a:outerShdw blurRad="114300" sx="102000" sy="102000" algn="ctr" rotWithShape="0">
                  <a:prstClr val="black">
                    <a:alpha val="34000"/>
                  </a:prstClr>
                </a:outerShdw>
              </a:effectLst>
              <a:latin typeface="Arial" panose="020B0604020202020204" pitchFamily="34" charset="0"/>
              <a:ea typeface="微软雅黑" panose="020B0503020204020204" pitchFamily="34" charset="-122"/>
              <a:cs typeface="Arial" panose="020B0604020202020204" pitchFamily="34" charset="0"/>
              <a:sym typeface="Open Sans" panose="020B0606030504020204" pitchFamily="34" charset="0"/>
            </a:endParaRPr>
          </a:p>
        </p:txBody>
      </p:sp>
      <p:sp>
        <p:nvSpPr>
          <p:cNvPr id="4" name="Text box1"/>
          <p:cNvSpPr txBox="1"/>
          <p:nvPr/>
        </p:nvSpPr>
        <p:spPr>
          <a:xfrm>
            <a:off x="3546612" y="3693668"/>
            <a:ext cx="4656483" cy="707886"/>
          </a:xfrm>
          <a:prstGeom prst="rect">
            <a:avLst/>
          </a:prstGeom>
          <a:noFill/>
        </p:spPr>
        <p:txBody>
          <a:bodyPr wrap="square" rtlCol="0">
            <a:spAutoFit/>
          </a:bodyPr>
          <a:lstStyle/>
          <a:p>
            <a:pPr algn="ctr"/>
            <a:r>
              <a:rPr lang="zh-CN" altLang="en-US" sz="4000" b="1" dirty="0">
                <a:solidFill>
                  <a:srgbClr val="9D3B44"/>
                </a:solidFill>
                <a:latin typeface="Open Sans" panose="020B0606030504020204" pitchFamily="34" charset="0"/>
                <a:ea typeface="微软雅黑" panose="020B0503020204020204" pitchFamily="34" charset="-122"/>
                <a:sym typeface="Open Sans" panose="020B0606030504020204" pitchFamily="34" charset="0"/>
              </a:rPr>
              <a:t>请添加你 </a:t>
            </a:r>
            <a:r>
              <a:rPr lang="zh-CN" altLang="en-US" sz="4000" b="1" dirty="0">
                <a:solidFill>
                  <a:schemeClr val="bg1"/>
                </a:solidFill>
                <a:latin typeface="Open Sans" panose="020B0606030504020204" pitchFamily="34" charset="0"/>
                <a:ea typeface="微软雅黑" panose="020B0503020204020204" pitchFamily="34" charset="-122"/>
                <a:sym typeface="Open Sans" panose="020B0606030504020204" pitchFamily="34" charset="0"/>
              </a:rPr>
              <a:t>的标题</a:t>
            </a:r>
            <a:endParaRPr lang="zh-CN" altLang="en-US" sz="4000" b="1" spc="1500" dirty="0">
              <a:solidFill>
                <a:schemeClr val="bg1"/>
              </a:solidFill>
              <a:latin typeface="Arial" panose="020B0604020202020204" pitchFamily="34" charset="0"/>
              <a:ea typeface="微软雅黑" panose="020B0503020204020204" pitchFamily="34" charset="-122"/>
              <a:cs typeface="Arial" panose="020B0604020202020204" pitchFamily="34" charset="0"/>
              <a:sym typeface="Open Sans" panose="020B0606030504020204" pitchFamily="34" charset="0"/>
            </a:endParaRPr>
          </a:p>
        </p:txBody>
      </p:sp>
      <p:sp>
        <p:nvSpPr>
          <p:cNvPr id="5" name="Text box2"/>
          <p:cNvSpPr txBox="1"/>
          <p:nvPr/>
        </p:nvSpPr>
        <p:spPr>
          <a:xfrm>
            <a:off x="6136005" y="4485247"/>
            <a:ext cx="3708400" cy="646331"/>
          </a:xfrm>
          <a:prstGeom prst="rect">
            <a:avLst/>
          </a:prstGeom>
          <a:noFill/>
        </p:spPr>
        <p:txBody>
          <a:bodyPr wrap="square" rtlCol="0">
            <a:spAutoFit/>
          </a:bodyPr>
          <a:lstStyle/>
          <a:p>
            <a:pPr>
              <a:lnSpc>
                <a:spcPct val="150000"/>
              </a:lnSpc>
            </a:pPr>
            <a:r>
              <a:rPr lang="en-US" altLang="zh-CN" sz="1200" b="1" spc="600" dirty="0">
                <a:solidFill>
                  <a:schemeClr val="bg1"/>
                </a:solidFill>
                <a:latin typeface="Arial" panose="020B0604020202020204" pitchFamily="34" charset="0"/>
                <a:ea typeface="微软雅黑" panose="020B0503020204020204" pitchFamily="34" charset="-122"/>
                <a:cs typeface="Arial" panose="020B0604020202020204" pitchFamily="34" charset="0"/>
                <a:sym typeface="Open Sans" panose="020B0606030504020204" pitchFamily="34" charset="0"/>
              </a:rPr>
              <a:t>ADD YOUR TITLE HERE.ADD YOUR TITLE.</a:t>
            </a:r>
            <a:endParaRPr lang="zh-CN" altLang="en-US" sz="1200" b="1" spc="600" dirty="0">
              <a:solidFill>
                <a:schemeClr val="bg1"/>
              </a:solidFill>
              <a:latin typeface="Arial" panose="020B0604020202020204" pitchFamily="34" charset="0"/>
              <a:ea typeface="微软雅黑" panose="020B0503020204020204" pitchFamily="34" charset="-122"/>
              <a:cs typeface="Arial" panose="020B0604020202020204" pitchFamily="34" charset="0"/>
              <a:sym typeface="Open Sans" panose="020B0606030504020204" pitchFamily="34" charset="0"/>
            </a:endParaRPr>
          </a:p>
        </p:txBody>
      </p:sp>
      <p:sp>
        <p:nvSpPr>
          <p:cNvPr id="6" name="Text box3"/>
          <p:cNvSpPr txBox="1"/>
          <p:nvPr/>
        </p:nvSpPr>
        <p:spPr>
          <a:xfrm>
            <a:off x="2362835" y="4499994"/>
            <a:ext cx="3708400" cy="646331"/>
          </a:xfrm>
          <a:prstGeom prst="rect">
            <a:avLst/>
          </a:prstGeom>
          <a:noFill/>
        </p:spPr>
        <p:txBody>
          <a:bodyPr wrap="square" rtlCol="0">
            <a:spAutoFit/>
          </a:bodyPr>
          <a:lstStyle/>
          <a:p>
            <a:pPr algn="r">
              <a:lnSpc>
                <a:spcPct val="150000"/>
              </a:lnSpc>
            </a:pPr>
            <a:r>
              <a:rPr lang="en-US" altLang="zh-CN" sz="1200" b="1" spc="600" dirty="0">
                <a:solidFill>
                  <a:schemeClr val="tx1">
                    <a:lumMod val="75000"/>
                    <a:lumOff val="25000"/>
                  </a:schemeClr>
                </a:solidFill>
                <a:latin typeface="Arial" panose="020B0604020202020204" pitchFamily="34" charset="0"/>
                <a:ea typeface="微软雅黑" panose="020B0503020204020204" pitchFamily="34" charset="-122"/>
                <a:cs typeface="Arial" panose="020B0604020202020204" pitchFamily="34" charset="0"/>
                <a:sym typeface="Open Sans" panose="020B0606030504020204" pitchFamily="34" charset="0"/>
              </a:rPr>
              <a:t>ADD YOUR TITLE HERE.ADD YOUR TITLE.</a:t>
            </a:r>
            <a:endParaRPr lang="zh-CN" altLang="en-US" sz="1200" b="1" spc="600" dirty="0">
              <a:solidFill>
                <a:schemeClr val="tx1">
                  <a:lumMod val="75000"/>
                  <a:lumOff val="25000"/>
                </a:schemeClr>
              </a:solidFill>
              <a:latin typeface="Arial" panose="020B0604020202020204" pitchFamily="34" charset="0"/>
              <a:ea typeface="微软雅黑" panose="020B0503020204020204" pitchFamily="34" charset="-122"/>
              <a:cs typeface="Arial" panose="020B0604020202020204" pitchFamily="34" charset="0"/>
              <a:sym typeface="Open Sans" panose="020B0606030504020204" pitchFamily="34" charset="0"/>
            </a:endParaRPr>
          </a:p>
        </p:txBody>
      </p:sp>
      <p:sp>
        <p:nvSpPr>
          <p:cNvPr id="9" name="Text box4"/>
          <p:cNvSpPr txBox="1"/>
          <p:nvPr/>
        </p:nvSpPr>
        <p:spPr>
          <a:xfrm>
            <a:off x="3453" y="0"/>
            <a:ext cx="430887" cy="1869440"/>
          </a:xfrm>
          <a:prstGeom prst="rect">
            <a:avLst/>
          </a:prstGeom>
          <a:noFill/>
        </p:spPr>
        <p:txBody>
          <a:bodyPr vert="eaVert" wrap="square" rtlCol="0">
            <a:spAutoFit/>
          </a:bodyPr>
          <a:lstStyle/>
          <a:p>
            <a:r>
              <a:rPr lang="en-US" altLang="zh-CN" sz="800" spc="300" dirty="0">
                <a:latin typeface="Open Sans" panose="020B0606030504020204" pitchFamily="34" charset="0"/>
                <a:ea typeface="微软雅黑" panose="020B0503020204020204" pitchFamily="34" charset="-122"/>
                <a:cs typeface="Open Sans" panose="020B0606030504020204" pitchFamily="34" charset="0"/>
                <a:sym typeface="Open Sans" panose="020B0606030504020204" pitchFamily="34" charset="0"/>
              </a:rPr>
              <a:t>ADD YOUR TITLE HERE</a:t>
            </a:r>
            <a:endParaRPr lang="zh-CN" altLang="en-US" sz="800" spc="300" dirty="0">
              <a:latin typeface="Open Sans" panose="020B0606030504020204" pitchFamily="34" charset="0"/>
              <a:ea typeface="微软雅黑" panose="020B0503020204020204" pitchFamily="34" charset="-122"/>
              <a:cs typeface="Open Sans" panose="020B0606030504020204" pitchFamily="34" charset="0"/>
              <a:sym typeface="Open Sans" panose="020B0606030504020204" pitchFamily="34" charset="0"/>
            </a:endParaRPr>
          </a:p>
        </p:txBody>
      </p:sp>
      <p:sp>
        <p:nvSpPr>
          <p:cNvPr id="10" name="Text box5"/>
          <p:cNvSpPr txBox="1"/>
          <p:nvPr/>
        </p:nvSpPr>
        <p:spPr>
          <a:xfrm rot="16200000">
            <a:off x="856436" y="2494281"/>
            <a:ext cx="430887" cy="1869440"/>
          </a:xfrm>
          <a:prstGeom prst="rect">
            <a:avLst/>
          </a:prstGeom>
          <a:noFill/>
        </p:spPr>
        <p:txBody>
          <a:bodyPr vert="eaVert" wrap="square" rtlCol="0">
            <a:spAutoFit/>
          </a:bodyPr>
          <a:lstStyle/>
          <a:p>
            <a:r>
              <a:rPr lang="en-US" altLang="zh-CN" sz="800" spc="300" dirty="0">
                <a:latin typeface="Arial" panose="020B0604020202020204" pitchFamily="34" charset="0"/>
                <a:ea typeface="微软雅黑" panose="020B0503020204020204" pitchFamily="34" charset="-122"/>
                <a:cs typeface="Arial" panose="020B0604020202020204" pitchFamily="34" charset="0"/>
                <a:sym typeface="Open Sans" panose="020B0606030504020204" pitchFamily="34" charset="0"/>
              </a:rPr>
              <a:t>ADD YOUR TITLE HERE</a:t>
            </a:r>
            <a:endParaRPr lang="zh-CN" altLang="en-US" sz="800" spc="300" dirty="0">
              <a:latin typeface="Arial" panose="020B0604020202020204" pitchFamily="34" charset="0"/>
              <a:ea typeface="微软雅黑" panose="020B0503020204020204" pitchFamily="34" charset="-122"/>
              <a:cs typeface="Arial" panose="020B0604020202020204" pitchFamily="34" charset="0"/>
              <a:sym typeface="Open Sans" panose="020B0606030504020204" pitchFamily="34" charset="0"/>
            </a:endParaRPr>
          </a:p>
        </p:txBody>
      </p:sp>
      <p:sp>
        <p:nvSpPr>
          <p:cNvPr id="11" name="AutoShape1"/>
          <p:cNvSpPr/>
          <p:nvPr/>
        </p:nvSpPr>
        <p:spPr>
          <a:xfrm>
            <a:off x="0" y="6228080"/>
            <a:ext cx="629920" cy="6299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cs typeface="Arial" panose="020B0604020202020204" pitchFamily="34" charset="0"/>
              <a:sym typeface="Open Sans" panose="020B0606030504020204" pitchFamily="34" charset="0"/>
            </a:endParaRPr>
          </a:p>
        </p:txBody>
      </p:sp>
      <p:sp>
        <p:nvSpPr>
          <p:cNvPr id="12" name="AutoShape2" descr="e7d195523061f1c0d318120d6aeaf1b6ccceb6ba3da59c0775C5DE19DDDEBC09ED96DBD9900D9848D623ECAD1D4904B78047D0015C22C8BE97228BE8B5BFF08FE7A3AE04126DA07312A96C0F69F9BAB7B8762A2F02ECB167EB1D3D935132D44A03185F23F8625673A228DA0C7DA620D0616217B810CE4DCA0BDC2CD812D5F48220C6184BA351E466"/>
          <p:cNvSpPr/>
          <p:nvPr>
            <p:custDataLst>
              <p:tags r:id="rId2"/>
            </p:custDataLst>
          </p:nvPr>
        </p:nvSpPr>
        <p:spPr>
          <a:xfrm>
            <a:off x="177799" y="6422270"/>
            <a:ext cx="241542" cy="241540"/>
          </a:xfrm>
          <a:prstGeom prst="plus">
            <a:avLst>
              <a:gd name="adj" fmla="val 43690"/>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bg1"/>
              </a:solidFill>
              <a:effectLst/>
              <a:uLnTx/>
              <a:uFillTx/>
              <a:latin typeface="Arial" panose="020B0604020202020204" pitchFamily="34" charset="0"/>
              <a:ea typeface="微软雅黑" panose="020B0503020204020204" pitchFamily="34" charset="-122"/>
              <a:cs typeface="Arial" panose="020B0604020202020204" pitchFamily="34" charset="0"/>
              <a:sym typeface="Open Sans" panose="020B0606030504020204" pitchFamily="34"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AutoShape0"/>
          <p:cNvSpPr/>
          <p:nvPr/>
        </p:nvSpPr>
        <p:spPr bwMode="auto">
          <a:xfrm>
            <a:off x="669926" y="1721882"/>
            <a:ext cx="10864412" cy="2303463"/>
          </a:xfrm>
          <a:prstGeom prst="rect">
            <a:avLst/>
          </a:prstGeom>
          <a:blipFill dpi="0" rotWithShape="1">
            <a:blip r:embed="rId1"/>
            <a:srcRect/>
            <a:stretch>
              <a:fillRect/>
            </a:stretch>
          </a:blipFill>
          <a:ln w="9525">
            <a:noFill/>
            <a:roun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latin typeface="Open Sans" panose="020B0606030504020204" pitchFamily="34" charset="0"/>
              <a:ea typeface="微软雅黑" panose="020B0503020204020204" pitchFamily="34" charset="-122"/>
              <a:sym typeface="Open Sans" panose="020B0606030504020204" pitchFamily="34" charset="0"/>
            </a:endParaRPr>
          </a:p>
        </p:txBody>
      </p:sp>
      <p:sp>
        <p:nvSpPr>
          <p:cNvPr id="29" name="AutoShape1"/>
          <p:cNvSpPr/>
          <p:nvPr/>
        </p:nvSpPr>
        <p:spPr bwMode="auto">
          <a:xfrm>
            <a:off x="669926" y="1721883"/>
            <a:ext cx="5426074" cy="2303462"/>
          </a:xfrm>
          <a:prstGeom prst="rect">
            <a:avLst/>
          </a:prstGeom>
          <a:solidFill>
            <a:schemeClr val="accent2">
              <a:alpha val="80000"/>
            </a:schemeClr>
          </a:solidFill>
          <a:ln w="38100">
            <a:no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solidFill>
                <a:schemeClr val="dk1"/>
              </a:solidFill>
              <a:latin typeface="Open Sans" panose="020B0606030504020204" pitchFamily="34" charset="0"/>
              <a:ea typeface="微软雅黑" panose="020B0503020204020204" pitchFamily="34" charset="-122"/>
              <a:sym typeface="Open Sans" panose="020B0606030504020204" pitchFamily="34" charset="0"/>
            </a:endParaRPr>
          </a:p>
        </p:txBody>
      </p:sp>
      <p:sp>
        <p:nvSpPr>
          <p:cNvPr id="30" name="Text box0"/>
          <p:cNvSpPr txBox="1"/>
          <p:nvPr/>
        </p:nvSpPr>
        <p:spPr>
          <a:xfrm>
            <a:off x="670968" y="2189142"/>
            <a:ext cx="5200032" cy="1224136"/>
          </a:xfrm>
          <a:prstGeom prst="rect">
            <a:avLst/>
          </a:prstGeom>
          <a:noFill/>
        </p:spPr>
        <p:txBody>
          <a:bodyPr wrap="square" lIns="90000" tIns="46800" rIns="90000" bIns="46800" rtlCol="0">
            <a:normAutofit fontScale="92500" lnSpcReduction="20000"/>
          </a:bodyPr>
          <a:lstStyle/>
          <a:p>
            <a:pPr>
              <a:lnSpc>
                <a:spcPct val="150000"/>
              </a:lnSpc>
            </a:pPr>
            <a:r>
              <a:rPr lang="en-US" altLang="zh-CN" sz="1400" dirty="0">
                <a:solidFill>
                  <a:schemeClr val="bg1"/>
                </a:solidFill>
                <a:latin typeface="Open Sans" panose="020B0606030504020204" pitchFamily="34" charset="0"/>
                <a:ea typeface="微软雅黑" panose="020B0503020204020204" pitchFamily="34" charset="-122"/>
                <a:sym typeface="Open Sans" panose="020B0606030504020204" pitchFamily="34" charset="0"/>
              </a:rPr>
              <a:t>Unified fonts make reading more fluent.</a:t>
            </a:r>
            <a:endParaRPr lang="en-US" altLang="zh-CN" sz="1400" dirty="0">
              <a:solidFill>
                <a:schemeClr val="bg1"/>
              </a:solidFill>
              <a:latin typeface="Open Sans" panose="020B0606030504020204" pitchFamily="34" charset="0"/>
              <a:ea typeface="微软雅黑" panose="020B0503020204020204" pitchFamily="34" charset="-122"/>
              <a:sym typeface="Open Sans" panose="020B0606030504020204" pitchFamily="34" charset="0"/>
            </a:endParaRPr>
          </a:p>
          <a:p>
            <a:pPr>
              <a:lnSpc>
                <a:spcPct val="150000"/>
              </a:lnSpc>
            </a:pPr>
            <a:r>
              <a:rPr lang="en-US" altLang="zh-CN" sz="1700" b="1" dirty="0">
                <a:solidFill>
                  <a:schemeClr val="bg1"/>
                </a:solidFill>
                <a:latin typeface="Open Sans" panose="020B0606030504020204" pitchFamily="34" charset="0"/>
                <a:ea typeface="微软雅黑" panose="020B0503020204020204" pitchFamily="34" charset="-122"/>
                <a:sym typeface="Open Sans" panose="020B0606030504020204" pitchFamily="34" charset="0"/>
              </a:rPr>
              <a:t>Theme color makes PPT more convenient to change.</a:t>
            </a:r>
            <a:endParaRPr lang="en-US" altLang="zh-CN" sz="1700" b="1" dirty="0">
              <a:solidFill>
                <a:schemeClr val="bg1"/>
              </a:solidFill>
              <a:latin typeface="Open Sans" panose="020B0606030504020204" pitchFamily="34" charset="0"/>
              <a:ea typeface="微软雅黑" panose="020B0503020204020204" pitchFamily="34" charset="-122"/>
              <a:sym typeface="Open Sans" panose="020B0606030504020204" pitchFamily="34" charset="0"/>
            </a:endParaRPr>
          </a:p>
          <a:p>
            <a:pPr>
              <a:lnSpc>
                <a:spcPct val="150000"/>
              </a:lnSpc>
            </a:pPr>
            <a:r>
              <a:rPr lang="en-US" altLang="zh-CN" sz="1400" dirty="0">
                <a:solidFill>
                  <a:schemeClr val="bg1"/>
                </a:solidFill>
                <a:latin typeface="Open Sans" panose="020B0606030504020204" pitchFamily="34" charset="0"/>
                <a:ea typeface="微软雅黑" panose="020B0503020204020204" pitchFamily="34" charset="-122"/>
                <a:sym typeface="Open Sans" panose="020B0606030504020204" pitchFamily="34" charset="0"/>
              </a:rPr>
              <a:t>Adjust the spacing to adapt to Chinese typesetting, use the reference line in PPT.</a:t>
            </a:r>
            <a:endParaRPr lang="en-US" altLang="zh-CN" sz="1600" b="1" dirty="0">
              <a:solidFill>
                <a:schemeClr val="bg1"/>
              </a:solidFill>
              <a:latin typeface="Open Sans" panose="020B0606030504020204" pitchFamily="34" charset="0"/>
              <a:ea typeface="微软雅黑" panose="020B0503020204020204" pitchFamily="34" charset="-122"/>
              <a:sym typeface="Open Sans" panose="020B0606030504020204" pitchFamily="34" charset="0"/>
            </a:endParaRPr>
          </a:p>
        </p:txBody>
      </p:sp>
      <p:cxnSp>
        <p:nvCxnSpPr>
          <p:cNvPr id="31" name="Line0"/>
          <p:cNvCxnSpPr/>
          <p:nvPr/>
        </p:nvCxnSpPr>
        <p:spPr>
          <a:xfrm>
            <a:off x="6096000" y="4115345"/>
            <a:ext cx="0" cy="2624625"/>
          </a:xfrm>
          <a:prstGeom prst="line">
            <a:avLst/>
          </a:prstGeom>
          <a:ln w="3175" cap="rnd">
            <a:solidFill>
              <a:schemeClr val="bg1">
                <a:lumMod val="8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34" name="Freeform0"/>
          <p:cNvSpPr/>
          <p:nvPr/>
        </p:nvSpPr>
        <p:spPr bwMode="auto">
          <a:xfrm>
            <a:off x="6186000" y="5927162"/>
            <a:ext cx="854996" cy="838324"/>
          </a:xfrm>
          <a:custGeom>
            <a:avLst/>
            <a:gdLst>
              <a:gd name="T0" fmla="*/ 1312 w 1990"/>
              <a:gd name="T1" fmla="*/ 1552 h 1954"/>
              <a:gd name="T2" fmla="*/ 291 w 1990"/>
              <a:gd name="T3" fmla="*/ 1746 h 1954"/>
              <a:gd name="T4" fmla="*/ 0 w 1990"/>
              <a:gd name="T5" fmla="*/ 540 h 1954"/>
              <a:gd name="T6" fmla="*/ 515 w 1990"/>
              <a:gd name="T7" fmla="*/ 249 h 1954"/>
              <a:gd name="T8" fmla="*/ 1205 w 1990"/>
              <a:gd name="T9" fmla="*/ 0 h 1954"/>
              <a:gd name="T10" fmla="*/ 1496 w 1990"/>
              <a:gd name="T11" fmla="*/ 489 h 1954"/>
              <a:gd name="T12" fmla="*/ 1413 w 1990"/>
              <a:gd name="T13" fmla="*/ 291 h 1954"/>
              <a:gd name="T14" fmla="*/ 802 w 1990"/>
              <a:gd name="T15" fmla="*/ 83 h 1954"/>
              <a:gd name="T16" fmla="*/ 1039 w 1990"/>
              <a:gd name="T17" fmla="*/ 249 h 1954"/>
              <a:gd name="T18" fmla="*/ 1243 w 1990"/>
              <a:gd name="T19" fmla="*/ 499 h 1954"/>
              <a:gd name="T20" fmla="*/ 291 w 1990"/>
              <a:gd name="T21" fmla="*/ 333 h 1954"/>
              <a:gd name="T22" fmla="*/ 83 w 1990"/>
              <a:gd name="T23" fmla="*/ 1455 h 1954"/>
              <a:gd name="T24" fmla="*/ 1039 w 1990"/>
              <a:gd name="T25" fmla="*/ 1663 h 1954"/>
              <a:gd name="T26" fmla="*/ 1641 w 1990"/>
              <a:gd name="T27" fmla="*/ 1453 h 1954"/>
              <a:gd name="T28" fmla="*/ 1138 w 1990"/>
              <a:gd name="T29" fmla="*/ 583 h 1954"/>
              <a:gd name="T30" fmla="*/ 1641 w 1990"/>
              <a:gd name="T31" fmla="*/ 1453 h 1954"/>
              <a:gd name="T32" fmla="*/ 1752 w 1990"/>
              <a:gd name="T33" fmla="*/ 809 h 1954"/>
              <a:gd name="T34" fmla="*/ 1026 w 1990"/>
              <a:gd name="T35" fmla="*/ 1228 h 1954"/>
              <a:gd name="T36" fmla="*/ 1767 w 1990"/>
              <a:gd name="T37" fmla="*/ 1422 h 1954"/>
              <a:gd name="T38" fmla="*/ 1717 w 1990"/>
              <a:gd name="T39" fmla="*/ 1835 h 1954"/>
              <a:gd name="T40" fmla="*/ 1767 w 1990"/>
              <a:gd name="T41" fmla="*/ 1422 h 1954"/>
              <a:gd name="T42" fmla="*/ 1739 w 1990"/>
              <a:gd name="T43" fmla="*/ 1874 h 1954"/>
              <a:gd name="T44" fmla="*/ 1956 w 1990"/>
              <a:gd name="T45" fmla="*/ 1749 h 1954"/>
              <a:gd name="T46" fmla="*/ 249 w 1990"/>
              <a:gd name="T47" fmla="*/ 551 h 1954"/>
              <a:gd name="T48" fmla="*/ 803 w 1990"/>
              <a:gd name="T49" fmla="*/ 613 h 1954"/>
              <a:gd name="T50" fmla="*/ 675 w 1990"/>
              <a:gd name="T51" fmla="*/ 828 h 1954"/>
              <a:gd name="T52" fmla="*/ 249 w 1990"/>
              <a:gd name="T53" fmla="*/ 890 h 1954"/>
              <a:gd name="T54" fmla="*/ 675 w 1990"/>
              <a:gd name="T55" fmla="*/ 828 h 1954"/>
              <a:gd name="T56" fmla="*/ 675 w 1990"/>
              <a:gd name="T57" fmla="*/ 1167 h 1954"/>
              <a:gd name="T58" fmla="*/ 249 w 1990"/>
              <a:gd name="T59" fmla="*/ 1105 h 1954"/>
              <a:gd name="T60" fmla="*/ 249 w 1990"/>
              <a:gd name="T61" fmla="*/ 1444 h 1954"/>
              <a:gd name="T62" fmla="*/ 803 w 1990"/>
              <a:gd name="T63" fmla="*/ 1382 h 1954"/>
              <a:gd name="T64" fmla="*/ 249 w 1990"/>
              <a:gd name="T65" fmla="*/ 1444 h 1954"/>
              <a:gd name="T66" fmla="*/ 1179 w 1990"/>
              <a:gd name="T67" fmla="*/ 961 h 1954"/>
              <a:gd name="T68" fmla="*/ 1300 w 1990"/>
              <a:gd name="T69" fmla="*/ 1219 h 1954"/>
              <a:gd name="T70" fmla="*/ 1604 w 1990"/>
              <a:gd name="T71" fmla="*/ 858 h 1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90" h="1954">
                <a:moveTo>
                  <a:pt x="1231" y="1534"/>
                </a:moveTo>
                <a:cubicBezTo>
                  <a:pt x="1258" y="1542"/>
                  <a:pt x="1285" y="1548"/>
                  <a:pt x="1312" y="1552"/>
                </a:cubicBezTo>
                <a:cubicBezTo>
                  <a:pt x="1272" y="1665"/>
                  <a:pt x="1165" y="1746"/>
                  <a:pt x="1039" y="1746"/>
                </a:cubicBezTo>
                <a:lnTo>
                  <a:pt x="291" y="1746"/>
                </a:lnTo>
                <a:cubicBezTo>
                  <a:pt x="131" y="1746"/>
                  <a:pt x="0" y="1615"/>
                  <a:pt x="0" y="1455"/>
                </a:cubicBezTo>
                <a:lnTo>
                  <a:pt x="0" y="540"/>
                </a:lnTo>
                <a:cubicBezTo>
                  <a:pt x="0" y="380"/>
                  <a:pt x="131" y="249"/>
                  <a:pt x="291" y="249"/>
                </a:cubicBezTo>
                <a:lnTo>
                  <a:pt x="515" y="249"/>
                </a:lnTo>
                <a:cubicBezTo>
                  <a:pt x="535" y="109"/>
                  <a:pt x="656" y="0"/>
                  <a:pt x="802" y="0"/>
                </a:cubicBezTo>
                <a:lnTo>
                  <a:pt x="1205" y="0"/>
                </a:lnTo>
                <a:cubicBezTo>
                  <a:pt x="1366" y="0"/>
                  <a:pt x="1496" y="131"/>
                  <a:pt x="1496" y="291"/>
                </a:cubicBezTo>
                <a:lnTo>
                  <a:pt x="1496" y="489"/>
                </a:lnTo>
                <a:cubicBezTo>
                  <a:pt x="1469" y="484"/>
                  <a:pt x="1441" y="480"/>
                  <a:pt x="1413" y="479"/>
                </a:cubicBezTo>
                <a:lnTo>
                  <a:pt x="1413" y="291"/>
                </a:lnTo>
                <a:cubicBezTo>
                  <a:pt x="1413" y="176"/>
                  <a:pt x="1320" y="83"/>
                  <a:pt x="1205" y="83"/>
                </a:cubicBezTo>
                <a:lnTo>
                  <a:pt x="802" y="83"/>
                </a:lnTo>
                <a:cubicBezTo>
                  <a:pt x="701" y="83"/>
                  <a:pt x="617" y="155"/>
                  <a:pt x="598" y="249"/>
                </a:cubicBezTo>
                <a:lnTo>
                  <a:pt x="1039" y="249"/>
                </a:lnTo>
                <a:cubicBezTo>
                  <a:pt x="1180" y="249"/>
                  <a:pt x="1297" y="349"/>
                  <a:pt x="1324" y="482"/>
                </a:cubicBezTo>
                <a:cubicBezTo>
                  <a:pt x="1297" y="485"/>
                  <a:pt x="1270" y="491"/>
                  <a:pt x="1243" y="499"/>
                </a:cubicBezTo>
                <a:cubicBezTo>
                  <a:pt x="1224" y="404"/>
                  <a:pt x="1140" y="333"/>
                  <a:pt x="1039" y="333"/>
                </a:cubicBezTo>
                <a:lnTo>
                  <a:pt x="291" y="333"/>
                </a:lnTo>
                <a:cubicBezTo>
                  <a:pt x="177" y="333"/>
                  <a:pt x="83" y="426"/>
                  <a:pt x="83" y="540"/>
                </a:cubicBezTo>
                <a:lnTo>
                  <a:pt x="83" y="1455"/>
                </a:lnTo>
                <a:cubicBezTo>
                  <a:pt x="83" y="1569"/>
                  <a:pt x="177" y="1663"/>
                  <a:pt x="291" y="1663"/>
                </a:cubicBezTo>
                <a:lnTo>
                  <a:pt x="1039" y="1663"/>
                </a:lnTo>
                <a:cubicBezTo>
                  <a:pt x="1126" y="1663"/>
                  <a:pt x="1200" y="1609"/>
                  <a:pt x="1231" y="1534"/>
                </a:cubicBezTo>
                <a:close/>
                <a:moveTo>
                  <a:pt x="1641" y="1453"/>
                </a:moveTo>
                <a:cubicBezTo>
                  <a:pt x="1401" y="1591"/>
                  <a:pt x="1093" y="1509"/>
                  <a:pt x="955" y="1269"/>
                </a:cubicBezTo>
                <a:cubicBezTo>
                  <a:pt x="816" y="1029"/>
                  <a:pt x="899" y="722"/>
                  <a:pt x="1138" y="583"/>
                </a:cubicBezTo>
                <a:cubicBezTo>
                  <a:pt x="1378" y="445"/>
                  <a:pt x="1686" y="527"/>
                  <a:pt x="1824" y="767"/>
                </a:cubicBezTo>
                <a:cubicBezTo>
                  <a:pt x="1963" y="1007"/>
                  <a:pt x="1880" y="1314"/>
                  <a:pt x="1641" y="1453"/>
                </a:cubicBezTo>
                <a:close/>
                <a:moveTo>
                  <a:pt x="1599" y="1381"/>
                </a:moveTo>
                <a:cubicBezTo>
                  <a:pt x="1799" y="1266"/>
                  <a:pt x="1868" y="1009"/>
                  <a:pt x="1752" y="809"/>
                </a:cubicBezTo>
                <a:cubicBezTo>
                  <a:pt x="1637" y="608"/>
                  <a:pt x="1380" y="539"/>
                  <a:pt x="1180" y="655"/>
                </a:cubicBezTo>
                <a:cubicBezTo>
                  <a:pt x="980" y="771"/>
                  <a:pt x="911" y="1027"/>
                  <a:pt x="1026" y="1228"/>
                </a:cubicBezTo>
                <a:cubicBezTo>
                  <a:pt x="1142" y="1428"/>
                  <a:pt x="1399" y="1497"/>
                  <a:pt x="1599" y="1381"/>
                </a:cubicBezTo>
                <a:close/>
                <a:moveTo>
                  <a:pt x="1767" y="1422"/>
                </a:moveTo>
                <a:lnTo>
                  <a:pt x="1551" y="1547"/>
                </a:lnTo>
                <a:lnTo>
                  <a:pt x="1717" y="1835"/>
                </a:lnTo>
                <a:lnTo>
                  <a:pt x="1933" y="1710"/>
                </a:lnTo>
                <a:lnTo>
                  <a:pt x="1767" y="1422"/>
                </a:lnTo>
                <a:close/>
                <a:moveTo>
                  <a:pt x="1956" y="1749"/>
                </a:moveTo>
                <a:lnTo>
                  <a:pt x="1739" y="1874"/>
                </a:lnTo>
                <a:cubicBezTo>
                  <a:pt x="1774" y="1934"/>
                  <a:pt x="1850" y="1954"/>
                  <a:pt x="1910" y="1919"/>
                </a:cubicBezTo>
                <a:cubicBezTo>
                  <a:pt x="1969" y="1885"/>
                  <a:pt x="1990" y="1809"/>
                  <a:pt x="1956" y="1749"/>
                </a:cubicBezTo>
                <a:close/>
                <a:moveTo>
                  <a:pt x="803" y="551"/>
                </a:moveTo>
                <a:lnTo>
                  <a:pt x="249" y="551"/>
                </a:lnTo>
                <a:lnTo>
                  <a:pt x="249" y="613"/>
                </a:lnTo>
                <a:lnTo>
                  <a:pt x="803" y="613"/>
                </a:lnTo>
                <a:lnTo>
                  <a:pt x="803" y="551"/>
                </a:lnTo>
                <a:close/>
                <a:moveTo>
                  <a:pt x="675" y="828"/>
                </a:moveTo>
                <a:lnTo>
                  <a:pt x="249" y="828"/>
                </a:lnTo>
                <a:lnTo>
                  <a:pt x="249" y="890"/>
                </a:lnTo>
                <a:lnTo>
                  <a:pt x="675" y="890"/>
                </a:lnTo>
                <a:lnTo>
                  <a:pt x="675" y="828"/>
                </a:lnTo>
                <a:close/>
                <a:moveTo>
                  <a:pt x="249" y="1167"/>
                </a:moveTo>
                <a:lnTo>
                  <a:pt x="675" y="1167"/>
                </a:lnTo>
                <a:lnTo>
                  <a:pt x="675" y="1105"/>
                </a:lnTo>
                <a:lnTo>
                  <a:pt x="249" y="1105"/>
                </a:lnTo>
                <a:lnTo>
                  <a:pt x="249" y="1167"/>
                </a:lnTo>
                <a:close/>
                <a:moveTo>
                  <a:pt x="249" y="1444"/>
                </a:moveTo>
                <a:lnTo>
                  <a:pt x="803" y="1444"/>
                </a:lnTo>
                <a:lnTo>
                  <a:pt x="803" y="1382"/>
                </a:lnTo>
                <a:lnTo>
                  <a:pt x="249" y="1382"/>
                </a:lnTo>
                <a:lnTo>
                  <a:pt x="249" y="1444"/>
                </a:lnTo>
                <a:close/>
                <a:moveTo>
                  <a:pt x="1308" y="1105"/>
                </a:moveTo>
                <a:lnTo>
                  <a:pt x="1179" y="961"/>
                </a:lnTo>
                <a:lnTo>
                  <a:pt x="1118" y="1017"/>
                </a:lnTo>
                <a:lnTo>
                  <a:pt x="1300" y="1219"/>
                </a:lnTo>
                <a:lnTo>
                  <a:pt x="1657" y="922"/>
                </a:lnTo>
                <a:lnTo>
                  <a:pt x="1604" y="858"/>
                </a:lnTo>
                <a:lnTo>
                  <a:pt x="1308" y="1105"/>
                </a:lnTo>
                <a:close/>
              </a:path>
            </a:pathLst>
          </a:custGeom>
          <a:solidFill>
            <a:schemeClr val="accent2">
              <a:alpha val="15000"/>
            </a:schemeClr>
          </a:solidFill>
          <a:ln>
            <a:noFill/>
          </a:ln>
        </p:spPr>
        <p:txBody>
          <a:bodyPr/>
          <a:lstStyle/>
          <a:p>
            <a:endParaRPr lang="zh-CN" altLang="en-US">
              <a:latin typeface="Open Sans" panose="020B0606030504020204" pitchFamily="34" charset="0"/>
              <a:ea typeface="微软雅黑" panose="020B0503020204020204" pitchFamily="34" charset="-122"/>
              <a:sym typeface="Open Sans" panose="020B0606030504020204" pitchFamily="34" charset="0"/>
            </a:endParaRPr>
          </a:p>
        </p:txBody>
      </p:sp>
      <p:sp>
        <p:nvSpPr>
          <p:cNvPr id="3" name="AutoShape2"/>
          <p:cNvSpPr/>
          <p:nvPr/>
        </p:nvSpPr>
        <p:spPr>
          <a:xfrm flipH="1">
            <a:off x="332338" y="272945"/>
            <a:ext cx="45719" cy="807223"/>
          </a:xfrm>
          <a:prstGeom prst="roundRect">
            <a:avLst/>
          </a:pr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Open Sans" panose="020B0606030504020204" pitchFamily="34" charset="0"/>
              <a:ea typeface="微软雅黑" panose="020B0503020204020204" pitchFamily="34" charset="-122"/>
              <a:sym typeface="Open Sans" panose="020B0606030504020204" pitchFamily="34" charset="0"/>
            </a:endParaRPr>
          </a:p>
        </p:txBody>
      </p:sp>
      <p:sp>
        <p:nvSpPr>
          <p:cNvPr id="14" name="Text box1"/>
          <p:cNvSpPr txBox="1"/>
          <p:nvPr/>
        </p:nvSpPr>
        <p:spPr>
          <a:xfrm>
            <a:off x="497840" y="272945"/>
            <a:ext cx="3454400" cy="307777"/>
          </a:xfrm>
          <a:prstGeom prst="rect">
            <a:avLst/>
          </a:prstGeom>
          <a:noFill/>
        </p:spPr>
        <p:txBody>
          <a:bodyPr wrap="square" rtlCol="0">
            <a:spAutoFit/>
          </a:bodyPr>
          <a:lstStyle/>
          <a:p>
            <a:r>
              <a:rPr lang="en-US" altLang="zh-CN" sz="1400" spc="600" dirty="0">
                <a:latin typeface="Arial" panose="020B0604020202020204" pitchFamily="34" charset="0"/>
                <a:ea typeface="微软雅黑" panose="020B0503020204020204" pitchFamily="34" charset="-122"/>
                <a:cs typeface="Arial" panose="020B0604020202020204" pitchFamily="34" charset="0"/>
                <a:sym typeface="Open Sans" panose="020B0606030504020204" pitchFamily="34" charset="0"/>
              </a:rPr>
              <a:t>ADD YOUR TITLE</a:t>
            </a:r>
            <a:endParaRPr lang="zh-CN" altLang="en-US" sz="1400" spc="600" dirty="0">
              <a:latin typeface="Arial" panose="020B0604020202020204" pitchFamily="34" charset="0"/>
              <a:ea typeface="微软雅黑" panose="020B0503020204020204" pitchFamily="34" charset="-122"/>
              <a:cs typeface="Arial" panose="020B0604020202020204" pitchFamily="34" charset="0"/>
              <a:sym typeface="Open Sans" panose="020B0606030504020204" pitchFamily="34" charset="0"/>
            </a:endParaRPr>
          </a:p>
        </p:txBody>
      </p:sp>
      <p:sp>
        <p:nvSpPr>
          <p:cNvPr id="15" name="Text box2"/>
          <p:cNvSpPr txBox="1"/>
          <p:nvPr/>
        </p:nvSpPr>
        <p:spPr>
          <a:xfrm>
            <a:off x="497840" y="607035"/>
            <a:ext cx="3743030" cy="492443"/>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200" b="0" i="0" u="none" strike="noStrike" kern="1200" cap="none" spc="0" normalizeH="0" baseline="0" noProof="0" dirty="0">
                <a:ln>
                  <a:noFill/>
                </a:ln>
                <a:solidFill>
                  <a:srgbClr val="000000">
                    <a:lumMod val="75000"/>
                    <a:lumOff val="25000"/>
                  </a:srgbClr>
                </a:solidFill>
                <a:effectLst/>
                <a:uLnTx/>
                <a:uFillTx/>
                <a:latin typeface="思源黑体 CN Bold"/>
                <a:ea typeface="思源黑体 CN Bold"/>
                <a:cs typeface="+mn-ea"/>
                <a:sym typeface="+mn-lt"/>
              </a:rPr>
              <a:t>请添加你的标题</a:t>
            </a:r>
            <a:endParaRPr kumimoji="0" lang="zh-CN" altLang="en-US" sz="3200" b="0" i="0" u="none" strike="noStrike" kern="1200" cap="none" spc="0" normalizeH="0" baseline="0" noProof="0" dirty="0">
              <a:ln>
                <a:noFill/>
              </a:ln>
              <a:solidFill>
                <a:srgbClr val="000000">
                  <a:lumMod val="75000"/>
                  <a:lumOff val="25000"/>
                </a:srgbClr>
              </a:solidFill>
              <a:effectLst/>
              <a:uLnTx/>
              <a:uFillTx/>
              <a:latin typeface="思源黑体 CN Bold"/>
              <a:ea typeface="思源黑体 CN Bold"/>
              <a:cs typeface="+mn-ea"/>
              <a:sym typeface="+mn-lt"/>
            </a:endParaRPr>
          </a:p>
        </p:txBody>
      </p:sp>
      <p:sp>
        <p:nvSpPr>
          <p:cNvPr id="17" name="Text box3"/>
          <p:cNvSpPr txBox="1"/>
          <p:nvPr/>
        </p:nvSpPr>
        <p:spPr>
          <a:xfrm>
            <a:off x="6150335" y="4779497"/>
            <a:ext cx="5817703" cy="1147665"/>
          </a:xfrm>
          <a:prstGeom prst="rect">
            <a:avLst/>
          </a:prstGeom>
          <a:noFill/>
        </p:spPr>
        <p:txBody>
          <a:bodyPr wrap="square" lIns="90000" tIns="46800" rIns="90000" bIns="46800" rtlCol="0">
            <a:normAutofit/>
          </a:bodyPr>
          <a:lstStyle/>
          <a:p>
            <a:pPr marL="171450" lvl="0" indent="-171450" eaLnBrk="0" fontAlgn="base" hangingPunct="0">
              <a:lnSpc>
                <a:spcPct val="150000"/>
              </a:lnSpc>
              <a:spcAft>
                <a:spcPct val="0"/>
              </a:spcAft>
              <a:buFont typeface="Arial" panose="020B0604020202020204" pitchFamily="34" charset="0"/>
              <a:buChar char="•"/>
              <a:defRPr/>
            </a:pPr>
            <a:r>
              <a:rPr lang="zh-CN" altLang="en-US" sz="1100" dirty="0">
                <a:solidFill>
                  <a:srgbClr val="000000">
                    <a:lumMod val="65000"/>
                    <a:lumOff val="35000"/>
                  </a:srgbClr>
                </a:solidFill>
                <a:latin typeface="思源黑体 CN ExtraLight"/>
                <a:cs typeface="+mn-ea"/>
                <a:sym typeface="Noto Sans S Chinese Regular" panose="020B0500000000000000" pitchFamily="34" charset="-122"/>
              </a:rPr>
              <a:t>请添加你的正文内容请添加你的正文内容请添加你的正文内容请添加你的正文内容</a:t>
            </a:r>
            <a:endParaRPr lang="en-GB" altLang="zh-CN" sz="1100" dirty="0">
              <a:solidFill>
                <a:srgbClr val="000000">
                  <a:lumMod val="65000"/>
                  <a:lumOff val="35000"/>
                </a:srgbClr>
              </a:solidFill>
              <a:latin typeface="思源黑体 CN ExtraLight"/>
              <a:cs typeface="+mn-ea"/>
              <a:sym typeface="Noto Sans S Chinese Regular" panose="020B0500000000000000" pitchFamily="34" charset="-122"/>
            </a:endParaRPr>
          </a:p>
          <a:p>
            <a:pPr marL="171450" lvl="0" indent="-171450" eaLnBrk="0" fontAlgn="base" hangingPunct="0">
              <a:lnSpc>
                <a:spcPct val="150000"/>
              </a:lnSpc>
              <a:spcAft>
                <a:spcPct val="0"/>
              </a:spcAft>
              <a:buFont typeface="Arial" panose="020B0604020202020204" pitchFamily="34" charset="0"/>
              <a:buChar char="•"/>
              <a:defRPr/>
            </a:pPr>
            <a:r>
              <a:rPr lang="zh-CN" altLang="en-US" sz="1100" dirty="0">
                <a:solidFill>
                  <a:srgbClr val="000000">
                    <a:lumMod val="65000"/>
                    <a:lumOff val="35000"/>
                  </a:srgbClr>
                </a:solidFill>
                <a:latin typeface="思源黑体 CN ExtraLight"/>
                <a:cs typeface="+mn-ea"/>
                <a:sym typeface="Noto Sans S Chinese Regular" panose="020B0500000000000000" pitchFamily="34" charset="-122"/>
              </a:rPr>
              <a:t>请添加你的正文内容请添加你的正文内容请添加你的正文内容请添加你的正文内容</a:t>
            </a:r>
            <a:r>
              <a:rPr lang="en-US" altLang="zh-CN" sz="1100" dirty="0">
                <a:latin typeface="Open Sans" panose="020B0606030504020204" pitchFamily="34" charset="0"/>
                <a:ea typeface="微软雅黑" panose="020B0503020204020204" pitchFamily="34" charset="-122"/>
                <a:sym typeface="Open Sans" panose="020B0606030504020204" pitchFamily="34" charset="0"/>
              </a:rPr>
              <a:t>.</a:t>
            </a:r>
            <a:endParaRPr lang="en-US" altLang="zh-CN" sz="1100" dirty="0">
              <a:latin typeface="Open Sans" panose="020B0606030504020204" pitchFamily="34" charset="0"/>
              <a:ea typeface="微软雅黑" panose="020B0503020204020204" pitchFamily="34" charset="-122"/>
              <a:sym typeface="Open Sans" panose="020B0606030504020204" pitchFamily="34" charset="0"/>
            </a:endParaRPr>
          </a:p>
        </p:txBody>
      </p:sp>
      <p:sp>
        <p:nvSpPr>
          <p:cNvPr id="18" name="Text box4"/>
          <p:cNvSpPr txBox="1"/>
          <p:nvPr/>
        </p:nvSpPr>
        <p:spPr>
          <a:xfrm>
            <a:off x="6150335" y="4307677"/>
            <a:ext cx="5286378" cy="471820"/>
          </a:xfrm>
          <a:prstGeom prst="rect">
            <a:avLst/>
          </a:prstGeom>
          <a:noFill/>
        </p:spPr>
        <p:txBody>
          <a:bodyPr wrap="none" rtlCol="0" anchor="ctr">
            <a:normAutofit/>
          </a:bodyPr>
          <a:lstStyle/>
          <a:p>
            <a:pPr lvl="0">
              <a:defRPr/>
            </a:pPr>
            <a:r>
              <a:rPr lang="zh-CN" altLang="en-US" sz="2000" dirty="0">
                <a:solidFill>
                  <a:srgbClr val="000000">
                    <a:lumMod val="75000"/>
                    <a:lumOff val="25000"/>
                  </a:srgbClr>
                </a:solidFill>
                <a:latin typeface="思源黑体 CN Bold"/>
                <a:ea typeface="思源黑体 CN Bold"/>
                <a:cs typeface="+mn-ea"/>
                <a:sym typeface="+mn-lt"/>
              </a:rPr>
              <a:t>请添加你的标题</a:t>
            </a:r>
            <a:endParaRPr lang="zh-CN" altLang="en-US" sz="2000" dirty="0">
              <a:solidFill>
                <a:srgbClr val="000000">
                  <a:lumMod val="75000"/>
                  <a:lumOff val="25000"/>
                </a:srgbClr>
              </a:solidFill>
              <a:latin typeface="思源黑体 CN Bold"/>
              <a:ea typeface="思源黑体 CN Bold"/>
              <a:cs typeface="+mn-ea"/>
              <a:sym typeface="+mn-lt"/>
            </a:endParaRPr>
          </a:p>
        </p:txBody>
      </p:sp>
    </p:spTree>
  </p:cSld>
  <p:clrMapOvr>
    <a:masterClrMapping/>
  </p:clrMapOvr>
</p:sld>
</file>

<file path=ppt/tags/tag1.xml><?xml version="1.0" encoding="utf-8"?>
<p:tagLst xmlns:p="http://schemas.openxmlformats.org/presentationml/2006/main">
  <p:tag name="PA" val="v4.1.3"/>
</p:tagLst>
</file>

<file path=ppt/tags/tag2.xml><?xml version="1.0" encoding="utf-8"?>
<p:tagLst xmlns:p="http://schemas.openxmlformats.org/presentationml/2006/main">
  <p:tag name="PA" val="v4.1.3"/>
</p:tagLst>
</file>

<file path=ppt/tags/tag3.xml><?xml version="1.0" encoding="utf-8"?>
<p:tagLst xmlns:p="http://schemas.openxmlformats.org/presentationml/2006/main">
  <p:tag name="PA" val="v4.1.3"/>
</p:tagLst>
</file>

<file path=ppt/tags/tag4.xml><?xml version="1.0" encoding="utf-8"?>
<p:tagLst xmlns:p="http://schemas.openxmlformats.org/presentationml/2006/main">
  <p:tag name="ISPRING_PRESENTATION_TITLE" val="12"/>
</p:tagLst>
</file>

<file path=ppt/theme/theme1.xml><?xml version="1.0" encoding="utf-8"?>
<a:theme xmlns:a="http://schemas.openxmlformats.org/drawingml/2006/main" name="Office 主题​​">
  <a:themeElements>
    <a:clrScheme name="Office">
      <a:dk1>
        <a:srgbClr val="000000"/>
      </a:dk1>
      <a:lt1>
        <a:srgbClr val="FFFFFF"/>
      </a:lt1>
      <a:dk2>
        <a:srgbClr val="44546A"/>
      </a:dk2>
      <a:lt2>
        <a:srgbClr val="E6E4E4"/>
      </a:lt2>
      <a:accent1>
        <a:srgbClr val="FFB21A"/>
      </a:accent1>
      <a:accent2>
        <a:srgbClr val="ED575A"/>
      </a:accent2>
      <a:accent3>
        <a:srgbClr val="F29283"/>
      </a:accent3>
      <a:accent4>
        <a:srgbClr val="689F81"/>
      </a:accent4>
      <a:accent5>
        <a:srgbClr val="FCB699"/>
      </a:accent5>
      <a:accent6>
        <a:srgbClr val="51B0D0"/>
      </a:accent6>
      <a:hlink>
        <a:srgbClr val="FFB21A"/>
      </a:hlink>
      <a:folHlink>
        <a:srgbClr val="FFC020"/>
      </a:folHlink>
    </a:clrScheme>
    <a:fontScheme name="自定义 7">
      <a:majorFont>
        <a:latin typeface="等线 Light"/>
        <a:ea typeface="思源黑体 CN Bold"/>
        <a:cs typeface=""/>
      </a:majorFont>
      <a:minorFont>
        <a:latin typeface="等线"/>
        <a:ea typeface="思源黑体 CN Extra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rgbClr val="000000"/>
    </a:dk1>
    <a:lt1>
      <a:srgbClr val="FFFFFF"/>
    </a:lt1>
    <a:dk2>
      <a:srgbClr val="44546A"/>
    </a:dk2>
    <a:lt2>
      <a:srgbClr val="E6E4E4"/>
    </a:lt2>
    <a:accent1>
      <a:srgbClr val="FFB21A"/>
    </a:accent1>
    <a:accent2>
      <a:srgbClr val="ED575A"/>
    </a:accent2>
    <a:accent3>
      <a:srgbClr val="F29283"/>
    </a:accent3>
    <a:accent4>
      <a:srgbClr val="689F81"/>
    </a:accent4>
    <a:accent5>
      <a:srgbClr val="FCB699"/>
    </a:accent5>
    <a:accent6>
      <a:srgbClr val="51B0D0"/>
    </a:accent6>
    <a:hlink>
      <a:srgbClr val="FFB21A"/>
    </a:hlink>
    <a:folHlink>
      <a:srgbClr val="FFC020"/>
    </a:folHlink>
  </a:clrScheme>
</a:themeOverride>
</file>

<file path=ppt/theme/themeOverride2.xml><?xml version="1.0" encoding="utf-8"?>
<a:themeOverride xmlns:a="http://schemas.openxmlformats.org/drawingml/2006/main">
  <a:clrScheme name="Office">
    <a:dk1>
      <a:srgbClr val="000000"/>
    </a:dk1>
    <a:lt1>
      <a:srgbClr val="FFFFFF"/>
    </a:lt1>
    <a:dk2>
      <a:srgbClr val="44546A"/>
    </a:dk2>
    <a:lt2>
      <a:srgbClr val="E6E4E4"/>
    </a:lt2>
    <a:accent1>
      <a:srgbClr val="FFB21A"/>
    </a:accent1>
    <a:accent2>
      <a:srgbClr val="ED575A"/>
    </a:accent2>
    <a:accent3>
      <a:srgbClr val="F29283"/>
    </a:accent3>
    <a:accent4>
      <a:srgbClr val="689F81"/>
    </a:accent4>
    <a:accent5>
      <a:srgbClr val="FCB699"/>
    </a:accent5>
    <a:accent6>
      <a:srgbClr val="51B0D0"/>
    </a:accent6>
    <a:hlink>
      <a:srgbClr val="FFB21A"/>
    </a:hlink>
    <a:folHlink>
      <a:srgbClr val="FFC020"/>
    </a:folHlink>
  </a:clrScheme>
</a:themeOverride>
</file>

<file path=docProps/app.xml><?xml version="1.0" encoding="utf-8"?>
<Properties xmlns="http://schemas.openxmlformats.org/officeDocument/2006/extended-properties" xmlns:vt="http://schemas.openxmlformats.org/officeDocument/2006/docPropsVTypes">
  <TotalTime>0</TotalTime>
  <Words>2948</Words>
  <Application>WPS 演示</Application>
  <PresentationFormat>宽屏</PresentationFormat>
  <Paragraphs>301</Paragraphs>
  <Slides>16</Slides>
  <Notes>16</Notes>
  <HiddenSlides>0</HiddenSlides>
  <MMClips>0</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16</vt:i4>
      </vt:variant>
    </vt:vector>
  </HeadingPairs>
  <TitlesOfParts>
    <vt:vector size="32" baseType="lpstr">
      <vt:lpstr>Arial</vt:lpstr>
      <vt:lpstr>宋体</vt:lpstr>
      <vt:lpstr>Wingdings</vt:lpstr>
      <vt:lpstr>Open Sans</vt:lpstr>
      <vt:lpstr>Segoe Print</vt:lpstr>
      <vt:lpstr>微软雅黑</vt:lpstr>
      <vt:lpstr>等线</vt:lpstr>
      <vt:lpstr>思源黑体 CN ExtraLight</vt:lpstr>
      <vt:lpstr>思源黑体 CN Bold</vt:lpstr>
      <vt:lpstr>黑体</vt:lpstr>
      <vt:lpstr>Noto Sans S Chinese Regular</vt:lpstr>
      <vt:lpstr>Lato Regular</vt:lpstr>
      <vt:lpstr>Arial Unicode MS</vt:lpstr>
      <vt:lpstr>等线 Light</vt:lpstr>
      <vt:lpstr>Lato</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
  <cp:lastModifiedBy>韩HAN</cp:lastModifiedBy>
  <cp:revision>3</cp:revision>
  <dcterms:created xsi:type="dcterms:W3CDTF">2018-10-15T05:20:00Z</dcterms:created>
  <dcterms:modified xsi:type="dcterms:W3CDTF">2020-03-10T08:51:55Z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2052-11.1.0.9440</vt:lpwstr>
  </property>
</Properties>
</file>